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0" d="100"/>
          <a:sy n="90" d="100"/>
        </p:scale>
        <p:origin x="816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rgbClr val="001F5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rgbClr val="001F5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rgbClr val="001F5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2/28/2025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rgbClr val="001F5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2/28/2025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2/28/2025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7101205" cy="439420"/>
          </a:xfrm>
          <a:custGeom>
            <a:avLst/>
            <a:gdLst/>
            <a:ahLst/>
            <a:cxnLst/>
            <a:rect l="l" t="t" r="r" b="b"/>
            <a:pathLst>
              <a:path w="7101205" h="439420">
                <a:moveTo>
                  <a:pt x="7100926" y="0"/>
                </a:moveTo>
                <a:lnTo>
                  <a:pt x="7100926" y="439192"/>
                </a:lnTo>
                <a:lnTo>
                  <a:pt x="0" y="439192"/>
                </a:lnTo>
                <a:lnTo>
                  <a:pt x="0" y="0"/>
                </a:lnTo>
                <a:lnTo>
                  <a:pt x="7100926" y="0"/>
                </a:lnTo>
                <a:close/>
              </a:path>
            </a:pathLst>
          </a:custGeom>
          <a:solidFill>
            <a:srgbClr val="000000">
              <a:alpha val="2470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7088505" cy="388620"/>
          </a:xfrm>
          <a:custGeom>
            <a:avLst/>
            <a:gdLst/>
            <a:ahLst/>
            <a:cxnLst/>
            <a:rect l="l" t="t" r="r" b="b"/>
            <a:pathLst>
              <a:path w="7088505" h="388620">
                <a:moveTo>
                  <a:pt x="7088226" y="0"/>
                </a:moveTo>
                <a:lnTo>
                  <a:pt x="0" y="0"/>
                </a:lnTo>
                <a:lnTo>
                  <a:pt x="0" y="388391"/>
                </a:lnTo>
                <a:lnTo>
                  <a:pt x="7088226" y="388391"/>
                </a:lnTo>
                <a:lnTo>
                  <a:pt x="7088226" y="0"/>
                </a:lnTo>
                <a:close/>
              </a:path>
            </a:pathLst>
          </a:custGeom>
          <a:solidFill>
            <a:srgbClr val="2133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7088505" cy="388620"/>
          </a:xfrm>
          <a:custGeom>
            <a:avLst/>
            <a:gdLst/>
            <a:ahLst/>
            <a:cxnLst/>
            <a:rect l="l" t="t" r="r" b="b"/>
            <a:pathLst>
              <a:path w="7088505" h="388620">
                <a:moveTo>
                  <a:pt x="7088226" y="0"/>
                </a:moveTo>
                <a:lnTo>
                  <a:pt x="7088226" y="388391"/>
                </a:lnTo>
                <a:lnTo>
                  <a:pt x="0" y="388391"/>
                </a:lnTo>
                <a:lnTo>
                  <a:pt x="0" y="0"/>
                </a:lnTo>
              </a:path>
            </a:pathLst>
          </a:custGeom>
          <a:ln w="25399">
            <a:solidFill>
              <a:srgbClr val="2133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5606" y="471592"/>
            <a:ext cx="3416115" cy="7750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rgbClr val="001F5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44634" y="997556"/>
            <a:ext cx="7822565" cy="25838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gudditikalyan123@gmail.com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hyperlink" Target="mailto:thumatirajivkumar@gmail.com" TargetMode="External"/><Relationship Id="rId5" Type="http://schemas.openxmlformats.org/officeDocument/2006/relationships/image" Target="../media/image4.png"/><Relationship Id="rId10" Type="http://schemas.openxmlformats.org/officeDocument/2006/relationships/hyperlink" Target="mailto:mkirankumar6839@gmail.com" TargetMode="External"/><Relationship Id="rId4" Type="http://schemas.openxmlformats.org/officeDocument/2006/relationships/image" Target="../media/image3.png"/><Relationship Id="rId9" Type="http://schemas.openxmlformats.org/officeDocument/2006/relationships/hyperlink" Target="mailto:phaneendraguduru6@gmail.com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8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ezunli/celeb-deepfakeforensic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rive.google.com/file/d/1XffTspWWa6isclsNoZ17ZI6rW-H6-04-/view?usp=drivesdk" TargetMode="External"/><Relationship Id="rId5" Type="http://schemas.openxmlformats.org/officeDocument/2006/relationships/hyperlink" Target="https://github.com/M6839/Deep_Fake_Detection.git" TargetMode="External"/><Relationship Id="rId4" Type="http://schemas.openxmlformats.org/officeDocument/2006/relationships/hyperlink" Target="https://www.kaggle.com/c/deepfake-detection-challenge/data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40" y="31613"/>
            <a:ext cx="96329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</a:rPr>
              <a:t>Project</a:t>
            </a:r>
            <a:r>
              <a:rPr sz="1400" spc="-35" dirty="0">
                <a:solidFill>
                  <a:srgbClr val="FFFFFF"/>
                </a:solidFill>
              </a:rPr>
              <a:t> </a:t>
            </a:r>
            <a:r>
              <a:rPr sz="1400" spc="-10" dirty="0">
                <a:solidFill>
                  <a:srgbClr val="FFFFFF"/>
                </a:solidFill>
              </a:rPr>
              <a:t>Title</a:t>
            </a:r>
            <a:endParaRPr sz="1400"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4" name="object 4"/>
            <p:cNvSpPr/>
            <p:nvPr/>
          </p:nvSpPr>
          <p:spPr>
            <a:xfrm>
              <a:off x="0" y="4935054"/>
              <a:ext cx="9144000" cy="208915"/>
            </a:xfrm>
            <a:custGeom>
              <a:avLst/>
              <a:gdLst/>
              <a:ahLst/>
              <a:cxnLst/>
              <a:rect l="l" t="t" r="r" b="b"/>
              <a:pathLst>
                <a:path w="9144000" h="208914">
                  <a:moveTo>
                    <a:pt x="9144000" y="0"/>
                  </a:moveTo>
                  <a:lnTo>
                    <a:pt x="0" y="0"/>
                  </a:lnTo>
                  <a:lnTo>
                    <a:pt x="0" y="208432"/>
                  </a:lnTo>
                  <a:lnTo>
                    <a:pt x="9144000" y="2084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85181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35303" y="29028"/>
              <a:ext cx="1245494" cy="40509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021533" y="31749"/>
              <a:ext cx="122555" cy="480059"/>
            </a:xfrm>
            <a:custGeom>
              <a:avLst/>
              <a:gdLst/>
              <a:ahLst/>
              <a:cxnLst/>
              <a:rect l="l" t="t" r="r" b="b"/>
              <a:pathLst>
                <a:path w="122554" h="480059">
                  <a:moveTo>
                    <a:pt x="122466" y="0"/>
                  </a:moveTo>
                  <a:lnTo>
                    <a:pt x="0" y="0"/>
                  </a:lnTo>
                  <a:lnTo>
                    <a:pt x="0" y="479983"/>
                  </a:lnTo>
                  <a:lnTo>
                    <a:pt x="122466" y="479983"/>
                  </a:lnTo>
                  <a:lnTo>
                    <a:pt x="122466" y="0"/>
                  </a:lnTo>
                  <a:close/>
                </a:path>
              </a:pathLst>
            </a:custGeom>
            <a:solidFill>
              <a:srgbClr val="000000">
                <a:alpha val="2470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27883" y="0"/>
              <a:ext cx="116205" cy="467359"/>
            </a:xfrm>
            <a:custGeom>
              <a:avLst/>
              <a:gdLst/>
              <a:ahLst/>
              <a:cxnLst/>
              <a:rect l="l" t="t" r="r" b="b"/>
              <a:pathLst>
                <a:path w="116204" h="467359">
                  <a:moveTo>
                    <a:pt x="116113" y="0"/>
                  </a:moveTo>
                  <a:lnTo>
                    <a:pt x="0" y="0"/>
                  </a:lnTo>
                  <a:lnTo>
                    <a:pt x="0" y="467283"/>
                  </a:lnTo>
                  <a:lnTo>
                    <a:pt x="116113" y="467283"/>
                  </a:lnTo>
                  <a:lnTo>
                    <a:pt x="116113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4000" cy="504782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41577" y="340241"/>
              <a:ext cx="6898640" cy="3903979"/>
            </a:xfrm>
            <a:custGeom>
              <a:avLst/>
              <a:gdLst/>
              <a:ahLst/>
              <a:cxnLst/>
              <a:rect l="l" t="t" r="r" b="b"/>
              <a:pathLst>
                <a:path w="6898640" h="3903979">
                  <a:moveTo>
                    <a:pt x="6580670" y="0"/>
                  </a:moveTo>
                  <a:lnTo>
                    <a:pt x="317846" y="0"/>
                  </a:lnTo>
                  <a:lnTo>
                    <a:pt x="271142" y="3472"/>
                  </a:lnTo>
                  <a:lnTo>
                    <a:pt x="226477" y="13553"/>
                  </a:lnTo>
                  <a:lnTo>
                    <a:pt x="184359" y="29732"/>
                  </a:lnTo>
                  <a:lnTo>
                    <a:pt x="145295" y="51504"/>
                  </a:lnTo>
                  <a:lnTo>
                    <a:pt x="109793" y="78360"/>
                  </a:lnTo>
                  <a:lnTo>
                    <a:pt x="78360" y="109793"/>
                  </a:lnTo>
                  <a:lnTo>
                    <a:pt x="51503" y="145296"/>
                  </a:lnTo>
                  <a:lnTo>
                    <a:pt x="29732" y="184359"/>
                  </a:lnTo>
                  <a:lnTo>
                    <a:pt x="13552" y="226477"/>
                  </a:lnTo>
                  <a:lnTo>
                    <a:pt x="3472" y="271140"/>
                  </a:lnTo>
                  <a:lnTo>
                    <a:pt x="0" y="317842"/>
                  </a:lnTo>
                  <a:lnTo>
                    <a:pt x="0" y="3585933"/>
                  </a:lnTo>
                  <a:lnTo>
                    <a:pt x="3472" y="3632639"/>
                  </a:lnTo>
                  <a:lnTo>
                    <a:pt x="13552" y="3677305"/>
                  </a:lnTo>
                  <a:lnTo>
                    <a:pt x="29732" y="3719424"/>
                  </a:lnTo>
                  <a:lnTo>
                    <a:pt x="51503" y="3758489"/>
                  </a:lnTo>
                  <a:lnTo>
                    <a:pt x="78360" y="3793991"/>
                  </a:lnTo>
                  <a:lnTo>
                    <a:pt x="109793" y="3825425"/>
                  </a:lnTo>
                  <a:lnTo>
                    <a:pt x="145295" y="3852281"/>
                  </a:lnTo>
                  <a:lnTo>
                    <a:pt x="184359" y="3874053"/>
                  </a:lnTo>
                  <a:lnTo>
                    <a:pt x="226477" y="3890232"/>
                  </a:lnTo>
                  <a:lnTo>
                    <a:pt x="271142" y="3900312"/>
                  </a:lnTo>
                  <a:lnTo>
                    <a:pt x="317846" y="3903785"/>
                  </a:lnTo>
                  <a:lnTo>
                    <a:pt x="6580670" y="3903785"/>
                  </a:lnTo>
                  <a:lnTo>
                    <a:pt x="6627372" y="3900312"/>
                  </a:lnTo>
                  <a:lnTo>
                    <a:pt x="6672035" y="3890232"/>
                  </a:lnTo>
                  <a:lnTo>
                    <a:pt x="6714153" y="3874053"/>
                  </a:lnTo>
                  <a:lnTo>
                    <a:pt x="6753216" y="3852281"/>
                  </a:lnTo>
                  <a:lnTo>
                    <a:pt x="6788719" y="3825425"/>
                  </a:lnTo>
                  <a:lnTo>
                    <a:pt x="6820152" y="3793991"/>
                  </a:lnTo>
                  <a:lnTo>
                    <a:pt x="6847008" y="3758489"/>
                  </a:lnTo>
                  <a:lnTo>
                    <a:pt x="6868780" y="3719424"/>
                  </a:lnTo>
                  <a:lnTo>
                    <a:pt x="6884959" y="3677305"/>
                  </a:lnTo>
                  <a:lnTo>
                    <a:pt x="6895040" y="3632639"/>
                  </a:lnTo>
                  <a:lnTo>
                    <a:pt x="6898513" y="3585933"/>
                  </a:lnTo>
                  <a:lnTo>
                    <a:pt x="6898513" y="317842"/>
                  </a:lnTo>
                  <a:lnTo>
                    <a:pt x="6895040" y="271140"/>
                  </a:lnTo>
                  <a:lnTo>
                    <a:pt x="6884959" y="226477"/>
                  </a:lnTo>
                  <a:lnTo>
                    <a:pt x="6868780" y="184359"/>
                  </a:lnTo>
                  <a:lnTo>
                    <a:pt x="6847008" y="145296"/>
                  </a:lnTo>
                  <a:lnTo>
                    <a:pt x="6820152" y="109793"/>
                  </a:lnTo>
                  <a:lnTo>
                    <a:pt x="6788719" y="78360"/>
                  </a:lnTo>
                  <a:lnTo>
                    <a:pt x="6753216" y="51504"/>
                  </a:lnTo>
                  <a:lnTo>
                    <a:pt x="6714153" y="29732"/>
                  </a:lnTo>
                  <a:lnTo>
                    <a:pt x="6672035" y="13553"/>
                  </a:lnTo>
                  <a:lnTo>
                    <a:pt x="6627372" y="3472"/>
                  </a:lnTo>
                  <a:lnTo>
                    <a:pt x="6580670" y="0"/>
                  </a:lnTo>
                  <a:close/>
                </a:path>
              </a:pathLst>
            </a:custGeom>
            <a:solidFill>
              <a:srgbClr val="E4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41577" y="340241"/>
              <a:ext cx="6898640" cy="3903979"/>
            </a:xfrm>
            <a:custGeom>
              <a:avLst/>
              <a:gdLst/>
              <a:ahLst/>
              <a:cxnLst/>
              <a:rect l="l" t="t" r="r" b="b"/>
              <a:pathLst>
                <a:path w="6898640" h="3903979">
                  <a:moveTo>
                    <a:pt x="0" y="317842"/>
                  </a:moveTo>
                  <a:lnTo>
                    <a:pt x="3472" y="271140"/>
                  </a:lnTo>
                  <a:lnTo>
                    <a:pt x="13552" y="226477"/>
                  </a:lnTo>
                  <a:lnTo>
                    <a:pt x="29732" y="184359"/>
                  </a:lnTo>
                  <a:lnTo>
                    <a:pt x="51503" y="145296"/>
                  </a:lnTo>
                  <a:lnTo>
                    <a:pt x="78360" y="109793"/>
                  </a:lnTo>
                  <a:lnTo>
                    <a:pt x="109793" y="78360"/>
                  </a:lnTo>
                  <a:lnTo>
                    <a:pt x="145295" y="51504"/>
                  </a:lnTo>
                  <a:lnTo>
                    <a:pt x="184359" y="29732"/>
                  </a:lnTo>
                  <a:lnTo>
                    <a:pt x="226477" y="13553"/>
                  </a:lnTo>
                  <a:lnTo>
                    <a:pt x="271142" y="3472"/>
                  </a:lnTo>
                  <a:lnTo>
                    <a:pt x="317846" y="0"/>
                  </a:lnTo>
                  <a:lnTo>
                    <a:pt x="6580670" y="0"/>
                  </a:lnTo>
                  <a:lnTo>
                    <a:pt x="6627372" y="3472"/>
                  </a:lnTo>
                  <a:lnTo>
                    <a:pt x="6672035" y="13553"/>
                  </a:lnTo>
                  <a:lnTo>
                    <a:pt x="6714153" y="29732"/>
                  </a:lnTo>
                  <a:lnTo>
                    <a:pt x="6753216" y="51504"/>
                  </a:lnTo>
                  <a:lnTo>
                    <a:pt x="6788719" y="78360"/>
                  </a:lnTo>
                  <a:lnTo>
                    <a:pt x="6820152" y="109793"/>
                  </a:lnTo>
                  <a:lnTo>
                    <a:pt x="6847008" y="145296"/>
                  </a:lnTo>
                  <a:lnTo>
                    <a:pt x="6868780" y="184359"/>
                  </a:lnTo>
                  <a:lnTo>
                    <a:pt x="6884959" y="226477"/>
                  </a:lnTo>
                  <a:lnTo>
                    <a:pt x="6895040" y="271140"/>
                  </a:lnTo>
                  <a:lnTo>
                    <a:pt x="6898513" y="317842"/>
                  </a:lnTo>
                  <a:lnTo>
                    <a:pt x="6898513" y="3585933"/>
                  </a:lnTo>
                  <a:lnTo>
                    <a:pt x="6895040" y="3632639"/>
                  </a:lnTo>
                  <a:lnTo>
                    <a:pt x="6884959" y="3677305"/>
                  </a:lnTo>
                  <a:lnTo>
                    <a:pt x="6868780" y="3719424"/>
                  </a:lnTo>
                  <a:lnTo>
                    <a:pt x="6847008" y="3758489"/>
                  </a:lnTo>
                  <a:lnTo>
                    <a:pt x="6820152" y="3793991"/>
                  </a:lnTo>
                  <a:lnTo>
                    <a:pt x="6788719" y="3825425"/>
                  </a:lnTo>
                  <a:lnTo>
                    <a:pt x="6753216" y="3852281"/>
                  </a:lnTo>
                  <a:lnTo>
                    <a:pt x="6714153" y="3874053"/>
                  </a:lnTo>
                  <a:lnTo>
                    <a:pt x="6672035" y="3890232"/>
                  </a:lnTo>
                  <a:lnTo>
                    <a:pt x="6627372" y="3900312"/>
                  </a:lnTo>
                  <a:lnTo>
                    <a:pt x="6580670" y="3903785"/>
                  </a:lnTo>
                  <a:lnTo>
                    <a:pt x="317846" y="3903785"/>
                  </a:lnTo>
                  <a:lnTo>
                    <a:pt x="271142" y="3900312"/>
                  </a:lnTo>
                  <a:lnTo>
                    <a:pt x="226477" y="3890232"/>
                  </a:lnTo>
                  <a:lnTo>
                    <a:pt x="184359" y="3874053"/>
                  </a:lnTo>
                  <a:lnTo>
                    <a:pt x="145295" y="3852281"/>
                  </a:lnTo>
                  <a:lnTo>
                    <a:pt x="109793" y="3825425"/>
                  </a:lnTo>
                  <a:lnTo>
                    <a:pt x="78360" y="3793991"/>
                  </a:lnTo>
                  <a:lnTo>
                    <a:pt x="51503" y="3758489"/>
                  </a:lnTo>
                  <a:lnTo>
                    <a:pt x="29732" y="3719424"/>
                  </a:lnTo>
                  <a:lnTo>
                    <a:pt x="13552" y="3677305"/>
                  </a:lnTo>
                  <a:lnTo>
                    <a:pt x="3472" y="3632639"/>
                  </a:lnTo>
                  <a:lnTo>
                    <a:pt x="0" y="3585933"/>
                  </a:lnTo>
                  <a:lnTo>
                    <a:pt x="0" y="317842"/>
                  </a:lnTo>
                  <a:close/>
                </a:path>
              </a:pathLst>
            </a:custGeom>
            <a:ln w="25399">
              <a:solidFill>
                <a:srgbClr val="9BDB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36998" y="743201"/>
              <a:ext cx="1163977" cy="39236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56888" y="730402"/>
              <a:ext cx="787774" cy="41795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590834" y="656021"/>
              <a:ext cx="0" cy="567055"/>
            </a:xfrm>
            <a:custGeom>
              <a:avLst/>
              <a:gdLst/>
              <a:ahLst/>
              <a:cxnLst/>
              <a:rect l="l" t="t" r="r" b="b"/>
              <a:pathLst>
                <a:path h="567055">
                  <a:moveTo>
                    <a:pt x="0" y="0"/>
                  </a:moveTo>
                  <a:lnTo>
                    <a:pt x="0" y="566724"/>
                  </a:lnTo>
                </a:path>
              </a:pathLst>
            </a:custGeom>
            <a:ln w="9524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047155" y="656021"/>
              <a:ext cx="0" cy="567055"/>
            </a:xfrm>
            <a:custGeom>
              <a:avLst/>
              <a:gdLst/>
              <a:ahLst/>
              <a:cxnLst/>
              <a:rect l="l" t="t" r="r" b="b"/>
              <a:pathLst>
                <a:path h="567055">
                  <a:moveTo>
                    <a:pt x="0" y="0"/>
                  </a:moveTo>
                  <a:lnTo>
                    <a:pt x="0" y="566724"/>
                  </a:lnTo>
                </a:path>
              </a:pathLst>
            </a:custGeom>
            <a:ln w="9524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93320" y="756156"/>
              <a:ext cx="1402384" cy="36644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510724" y="656021"/>
              <a:ext cx="0" cy="567055"/>
            </a:xfrm>
            <a:custGeom>
              <a:avLst/>
              <a:gdLst/>
              <a:ahLst/>
              <a:cxnLst/>
              <a:rect l="l" t="t" r="r" b="b"/>
              <a:pathLst>
                <a:path h="567055">
                  <a:moveTo>
                    <a:pt x="0" y="0"/>
                  </a:moveTo>
                  <a:lnTo>
                    <a:pt x="0" y="566724"/>
                  </a:lnTo>
                </a:path>
              </a:pathLst>
            </a:custGeom>
            <a:ln w="9524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8295" y="616687"/>
              <a:ext cx="1816252" cy="45786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403680" y="1631340"/>
            <a:ext cx="6299835" cy="2130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660" algn="ctr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202020"/>
                </a:solidFill>
                <a:latin typeface="Arial"/>
                <a:cs typeface="Arial"/>
              </a:rPr>
              <a:t>DEEP</a:t>
            </a:r>
            <a:r>
              <a:rPr sz="2000" b="1" spc="-6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202020"/>
                </a:solidFill>
                <a:latin typeface="Arial"/>
                <a:cs typeface="Arial"/>
              </a:rPr>
              <a:t>FAKE</a:t>
            </a:r>
            <a:r>
              <a:rPr sz="2000" b="1" spc="-6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202020"/>
                </a:solidFill>
                <a:latin typeface="Arial"/>
                <a:cs typeface="Arial"/>
              </a:rPr>
              <a:t>DETECTION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Arial"/>
                <a:cs typeface="Arial"/>
              </a:rPr>
              <a:t>Team</a:t>
            </a:r>
            <a:r>
              <a:rPr sz="1400" b="1" spc="-10" dirty="0">
                <a:latin typeface="Arial"/>
                <a:cs typeface="Arial"/>
              </a:rPr>
              <a:t> Members:</a:t>
            </a:r>
            <a:endParaRPr sz="1400">
              <a:latin typeface="Arial"/>
              <a:cs typeface="Arial"/>
            </a:endParaRPr>
          </a:p>
          <a:p>
            <a:pPr marL="160020" indent="-150495">
              <a:lnSpc>
                <a:spcPct val="100000"/>
              </a:lnSpc>
              <a:buSzPct val="92857"/>
              <a:buAutoNum type="arabicPeriod"/>
              <a:tabLst>
                <a:tab pos="160020" algn="l"/>
              </a:tabLst>
            </a:pPr>
            <a:r>
              <a:rPr sz="1400" dirty="0">
                <a:latin typeface="Arial"/>
                <a:cs typeface="Arial"/>
              </a:rPr>
              <a:t>Gudditi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Kalyan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(</a:t>
            </a:r>
            <a:r>
              <a:rPr sz="1400" u="sng" spc="-1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8"/>
              </a:rPr>
              <a:t>gudditikalyan123@gmail.com</a:t>
            </a:r>
            <a:r>
              <a:rPr sz="1400" spc="-10" dirty="0"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  <a:p>
            <a:pPr marL="160020" indent="-150495">
              <a:lnSpc>
                <a:spcPct val="100000"/>
              </a:lnSpc>
              <a:buSzPct val="92857"/>
              <a:buAutoNum type="arabicPeriod"/>
              <a:tabLst>
                <a:tab pos="160020" algn="l"/>
              </a:tabLst>
            </a:pPr>
            <a:r>
              <a:rPr sz="1400" dirty="0">
                <a:latin typeface="Arial"/>
                <a:cs typeface="Arial"/>
              </a:rPr>
              <a:t>Guduru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Phaneendra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(</a:t>
            </a:r>
            <a:r>
              <a:rPr sz="1400" u="sng" spc="-1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9"/>
              </a:rPr>
              <a:t>phaneendraguduru6@gmail.com</a:t>
            </a:r>
            <a:r>
              <a:rPr sz="1400" spc="-10" dirty="0"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  <a:p>
            <a:pPr marL="160020" indent="-150495">
              <a:lnSpc>
                <a:spcPct val="100000"/>
              </a:lnSpc>
              <a:buSzPct val="92857"/>
              <a:buAutoNum type="arabicPeriod"/>
              <a:tabLst>
                <a:tab pos="160020" algn="l"/>
              </a:tabLst>
            </a:pPr>
            <a:r>
              <a:rPr sz="1400" dirty="0">
                <a:latin typeface="Arial"/>
                <a:cs typeface="Arial"/>
              </a:rPr>
              <a:t>Madham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Kiran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Kumar</a:t>
            </a:r>
            <a:r>
              <a:rPr sz="1400" spc="-10" dirty="0">
                <a:latin typeface="Arial"/>
                <a:cs typeface="Arial"/>
              </a:rPr>
              <a:t> (</a:t>
            </a:r>
            <a:r>
              <a:rPr sz="1400" u="sng" spc="-1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10"/>
              </a:rPr>
              <a:t>mkirankumar6839@gmail.com</a:t>
            </a:r>
            <a:r>
              <a:rPr sz="1400" spc="-10" dirty="0"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  <a:p>
            <a:pPr marL="160020" indent="-150495">
              <a:lnSpc>
                <a:spcPct val="100000"/>
              </a:lnSpc>
              <a:buSzPct val="92857"/>
              <a:buAutoNum type="arabicPeriod"/>
              <a:tabLst>
                <a:tab pos="160020" algn="l"/>
              </a:tabLst>
            </a:pPr>
            <a:r>
              <a:rPr sz="1400" dirty="0">
                <a:latin typeface="Arial"/>
                <a:cs typeface="Arial"/>
              </a:rPr>
              <a:t>Thumati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Rajiv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Kumar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(</a:t>
            </a:r>
            <a:r>
              <a:rPr sz="1400" u="sng" spc="-1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11"/>
              </a:rPr>
              <a:t>thumatirajivkumar@gmail.com</a:t>
            </a:r>
            <a:r>
              <a:rPr sz="1400" spc="-10" dirty="0"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400">
              <a:latin typeface="Arial"/>
              <a:cs typeface="Arial"/>
            </a:endParaRPr>
          </a:p>
          <a:p>
            <a:pPr marL="4112260">
              <a:lnSpc>
                <a:spcPct val="100000"/>
              </a:lnSpc>
            </a:pPr>
            <a:r>
              <a:rPr sz="1400" b="1" dirty="0">
                <a:latin typeface="Arial"/>
                <a:cs typeface="Arial"/>
              </a:rPr>
              <a:t>Guide</a:t>
            </a:r>
            <a:r>
              <a:rPr sz="1400" dirty="0">
                <a:latin typeface="Arial"/>
                <a:cs typeface="Arial"/>
              </a:rPr>
              <a:t>: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Saomya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Chaudhury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40" y="31613"/>
            <a:ext cx="96329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4" name="object 4"/>
            <p:cNvSpPr/>
            <p:nvPr/>
          </p:nvSpPr>
          <p:spPr>
            <a:xfrm>
              <a:off x="0" y="4935054"/>
              <a:ext cx="9144000" cy="208915"/>
            </a:xfrm>
            <a:custGeom>
              <a:avLst/>
              <a:gdLst/>
              <a:ahLst/>
              <a:cxnLst/>
              <a:rect l="l" t="t" r="r" b="b"/>
              <a:pathLst>
                <a:path w="9144000" h="208914">
                  <a:moveTo>
                    <a:pt x="9144000" y="0"/>
                  </a:moveTo>
                  <a:lnTo>
                    <a:pt x="0" y="0"/>
                  </a:lnTo>
                  <a:lnTo>
                    <a:pt x="0" y="208432"/>
                  </a:lnTo>
                  <a:lnTo>
                    <a:pt x="9144000" y="2084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85181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35303" y="29028"/>
              <a:ext cx="1245494" cy="40509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021533" y="31749"/>
              <a:ext cx="122555" cy="480059"/>
            </a:xfrm>
            <a:custGeom>
              <a:avLst/>
              <a:gdLst/>
              <a:ahLst/>
              <a:cxnLst/>
              <a:rect l="l" t="t" r="r" b="b"/>
              <a:pathLst>
                <a:path w="122554" h="480059">
                  <a:moveTo>
                    <a:pt x="122466" y="0"/>
                  </a:moveTo>
                  <a:lnTo>
                    <a:pt x="0" y="0"/>
                  </a:lnTo>
                  <a:lnTo>
                    <a:pt x="0" y="479983"/>
                  </a:lnTo>
                  <a:lnTo>
                    <a:pt x="122466" y="479983"/>
                  </a:lnTo>
                  <a:lnTo>
                    <a:pt x="122466" y="0"/>
                  </a:lnTo>
                  <a:close/>
                </a:path>
              </a:pathLst>
            </a:custGeom>
            <a:solidFill>
              <a:srgbClr val="000000">
                <a:alpha val="2470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27883" y="0"/>
              <a:ext cx="116205" cy="467359"/>
            </a:xfrm>
            <a:custGeom>
              <a:avLst/>
              <a:gdLst/>
              <a:ahLst/>
              <a:cxnLst/>
              <a:rect l="l" t="t" r="r" b="b"/>
              <a:pathLst>
                <a:path w="116204" h="467359">
                  <a:moveTo>
                    <a:pt x="116113" y="0"/>
                  </a:moveTo>
                  <a:lnTo>
                    <a:pt x="0" y="0"/>
                  </a:lnTo>
                  <a:lnTo>
                    <a:pt x="0" y="467283"/>
                  </a:lnTo>
                  <a:lnTo>
                    <a:pt x="116113" y="467283"/>
                  </a:lnTo>
                  <a:lnTo>
                    <a:pt x="116113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15496" y="449366"/>
              <a:ext cx="3870807" cy="453220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61925" y="449366"/>
              <a:ext cx="1836420" cy="4424045"/>
            </a:xfrm>
            <a:custGeom>
              <a:avLst/>
              <a:gdLst/>
              <a:ahLst/>
              <a:cxnLst/>
              <a:rect l="l" t="t" r="r" b="b"/>
              <a:pathLst>
                <a:path w="1836420" h="4424045">
                  <a:moveTo>
                    <a:pt x="1810969" y="0"/>
                  </a:moveTo>
                  <a:lnTo>
                    <a:pt x="24875" y="0"/>
                  </a:lnTo>
                  <a:lnTo>
                    <a:pt x="15231" y="1967"/>
                  </a:lnTo>
                  <a:lnTo>
                    <a:pt x="7320" y="7319"/>
                  </a:lnTo>
                  <a:lnTo>
                    <a:pt x="1967" y="15232"/>
                  </a:lnTo>
                  <a:lnTo>
                    <a:pt x="0" y="24879"/>
                  </a:lnTo>
                  <a:lnTo>
                    <a:pt x="0" y="4398741"/>
                  </a:lnTo>
                  <a:lnTo>
                    <a:pt x="1967" y="4408385"/>
                  </a:lnTo>
                  <a:lnTo>
                    <a:pt x="7320" y="4416296"/>
                  </a:lnTo>
                  <a:lnTo>
                    <a:pt x="15231" y="4421649"/>
                  </a:lnTo>
                  <a:lnTo>
                    <a:pt x="24875" y="4423617"/>
                  </a:lnTo>
                  <a:lnTo>
                    <a:pt x="1810969" y="4423617"/>
                  </a:lnTo>
                  <a:lnTo>
                    <a:pt x="1820608" y="4421649"/>
                  </a:lnTo>
                  <a:lnTo>
                    <a:pt x="1828517" y="4416296"/>
                  </a:lnTo>
                  <a:lnTo>
                    <a:pt x="1833868" y="4408385"/>
                  </a:lnTo>
                  <a:lnTo>
                    <a:pt x="1835835" y="4398741"/>
                  </a:lnTo>
                  <a:lnTo>
                    <a:pt x="1835835" y="24879"/>
                  </a:lnTo>
                  <a:lnTo>
                    <a:pt x="1833868" y="15232"/>
                  </a:lnTo>
                  <a:lnTo>
                    <a:pt x="1828517" y="7319"/>
                  </a:lnTo>
                  <a:lnTo>
                    <a:pt x="1820608" y="1967"/>
                  </a:lnTo>
                  <a:lnTo>
                    <a:pt x="1810969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52590" y="2181466"/>
            <a:ext cx="1653539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97205">
              <a:lnSpc>
                <a:spcPct val="100000"/>
              </a:lnSpc>
              <a:spcBef>
                <a:spcPts val="100"/>
              </a:spcBef>
            </a:pPr>
            <a:r>
              <a:rPr sz="3000" spc="-20" dirty="0">
                <a:solidFill>
                  <a:srgbClr val="FFFFFF"/>
                </a:solidFill>
                <a:latin typeface="Times New Roman"/>
                <a:cs typeface="Times New Roman"/>
              </a:rPr>
              <a:t>Pre- </a:t>
            </a:r>
            <a:r>
              <a:rPr sz="3000" spc="-10" dirty="0">
                <a:solidFill>
                  <a:srgbClr val="FFFFFF"/>
                </a:solidFill>
                <a:latin typeface="Times New Roman"/>
                <a:cs typeface="Times New Roman"/>
              </a:rPr>
              <a:t>processing</a:t>
            </a:r>
            <a:endParaRPr sz="30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214282" y="411872"/>
            <a:ext cx="1421765" cy="4526915"/>
            <a:chOff x="2214282" y="411872"/>
            <a:chExt cx="1421765" cy="452691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14282" y="464714"/>
              <a:ext cx="1072680" cy="44323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494963" y="411872"/>
              <a:ext cx="53975" cy="4526915"/>
            </a:xfrm>
            <a:custGeom>
              <a:avLst/>
              <a:gdLst/>
              <a:ahLst/>
              <a:cxnLst/>
              <a:rect l="l" t="t" r="r" b="b"/>
              <a:pathLst>
                <a:path w="53975" h="4526915">
                  <a:moveTo>
                    <a:pt x="0" y="4013"/>
                  </a:moveTo>
                  <a:lnTo>
                    <a:pt x="0" y="4522797"/>
                  </a:lnTo>
                  <a:lnTo>
                    <a:pt x="4013" y="4526813"/>
                  </a:lnTo>
                  <a:lnTo>
                    <a:pt x="8902" y="4526813"/>
                  </a:lnTo>
                  <a:lnTo>
                    <a:pt x="49364" y="4526813"/>
                  </a:lnTo>
                  <a:lnTo>
                    <a:pt x="53378" y="4522797"/>
                  </a:lnTo>
                  <a:lnTo>
                    <a:pt x="53378" y="4013"/>
                  </a:lnTo>
                  <a:lnTo>
                    <a:pt x="49364" y="0"/>
                  </a:lnTo>
                  <a:lnTo>
                    <a:pt x="4013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rgbClr val="CAD1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72179" y="4281271"/>
              <a:ext cx="153035" cy="148590"/>
            </a:xfrm>
            <a:custGeom>
              <a:avLst/>
              <a:gdLst/>
              <a:ahLst/>
              <a:cxnLst/>
              <a:rect l="l" t="t" r="r" b="b"/>
              <a:pathLst>
                <a:path w="153035" h="148589">
                  <a:moveTo>
                    <a:pt x="0" y="73994"/>
                  </a:moveTo>
                  <a:lnTo>
                    <a:pt x="6044" y="102680"/>
                  </a:lnTo>
                  <a:lnTo>
                    <a:pt x="22486" y="126213"/>
                  </a:lnTo>
                  <a:lnTo>
                    <a:pt x="46789" y="142134"/>
                  </a:lnTo>
                  <a:lnTo>
                    <a:pt x="76415" y="147988"/>
                  </a:lnTo>
                  <a:lnTo>
                    <a:pt x="106042" y="142134"/>
                  </a:lnTo>
                  <a:lnTo>
                    <a:pt x="130344" y="126213"/>
                  </a:lnTo>
                  <a:lnTo>
                    <a:pt x="146787" y="102680"/>
                  </a:lnTo>
                  <a:lnTo>
                    <a:pt x="152831" y="73994"/>
                  </a:lnTo>
                  <a:lnTo>
                    <a:pt x="146787" y="45307"/>
                  </a:lnTo>
                  <a:lnTo>
                    <a:pt x="130344" y="21774"/>
                  </a:lnTo>
                  <a:lnTo>
                    <a:pt x="106042" y="5853"/>
                  </a:lnTo>
                  <a:lnTo>
                    <a:pt x="76415" y="0"/>
                  </a:lnTo>
                  <a:lnTo>
                    <a:pt x="46789" y="5853"/>
                  </a:lnTo>
                  <a:lnTo>
                    <a:pt x="22486" y="21774"/>
                  </a:lnTo>
                  <a:lnTo>
                    <a:pt x="6044" y="45307"/>
                  </a:lnTo>
                  <a:lnTo>
                    <a:pt x="0" y="73994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451593" y="4314562"/>
              <a:ext cx="140335" cy="135890"/>
            </a:xfrm>
            <a:custGeom>
              <a:avLst/>
              <a:gdLst/>
              <a:ahLst/>
              <a:cxnLst/>
              <a:rect l="l" t="t" r="r" b="b"/>
              <a:pathLst>
                <a:path w="140335" h="135889">
                  <a:moveTo>
                    <a:pt x="0" y="67644"/>
                  </a:moveTo>
                  <a:lnTo>
                    <a:pt x="5541" y="93868"/>
                  </a:lnTo>
                  <a:lnTo>
                    <a:pt x="20616" y="115381"/>
                  </a:lnTo>
                  <a:lnTo>
                    <a:pt x="42900" y="129937"/>
                  </a:lnTo>
                  <a:lnTo>
                    <a:pt x="70065" y="135288"/>
                  </a:lnTo>
                  <a:lnTo>
                    <a:pt x="97226" y="129937"/>
                  </a:lnTo>
                  <a:lnTo>
                    <a:pt x="119510" y="115381"/>
                  </a:lnTo>
                  <a:lnTo>
                    <a:pt x="134588" y="93868"/>
                  </a:lnTo>
                  <a:lnTo>
                    <a:pt x="140131" y="67644"/>
                  </a:lnTo>
                  <a:lnTo>
                    <a:pt x="134588" y="41419"/>
                  </a:lnTo>
                  <a:lnTo>
                    <a:pt x="119510" y="19906"/>
                  </a:lnTo>
                  <a:lnTo>
                    <a:pt x="97226" y="5351"/>
                  </a:lnTo>
                  <a:lnTo>
                    <a:pt x="70065" y="0"/>
                  </a:lnTo>
                  <a:lnTo>
                    <a:pt x="42900" y="5351"/>
                  </a:lnTo>
                  <a:lnTo>
                    <a:pt x="20616" y="19906"/>
                  </a:lnTo>
                  <a:lnTo>
                    <a:pt x="5541" y="41419"/>
                  </a:lnTo>
                  <a:lnTo>
                    <a:pt x="0" y="67644"/>
                  </a:lnTo>
                  <a:close/>
                </a:path>
              </a:pathLst>
            </a:custGeom>
            <a:solidFill>
              <a:srgbClr val="CAD1DD">
                <a:alpha val="8470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51593" y="3428687"/>
              <a:ext cx="173418" cy="1685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51593" y="2576669"/>
              <a:ext cx="173418" cy="1685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51593" y="1719432"/>
              <a:ext cx="173418" cy="1685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51847" y="869853"/>
              <a:ext cx="173431" cy="16857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286963" y="4382206"/>
              <a:ext cx="234950" cy="0"/>
            </a:xfrm>
            <a:custGeom>
              <a:avLst/>
              <a:gdLst/>
              <a:ahLst/>
              <a:cxnLst/>
              <a:rect l="l" t="t" r="r" b="b"/>
              <a:pathLst>
                <a:path w="234950">
                  <a:moveTo>
                    <a:pt x="0" y="0"/>
                  </a:moveTo>
                  <a:lnTo>
                    <a:pt x="234696" y="0"/>
                  </a:lnTo>
                </a:path>
              </a:pathLst>
            </a:custGeom>
            <a:ln w="38099">
              <a:solidFill>
                <a:srgbClr val="EE50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426409" y="4276372"/>
              <a:ext cx="190500" cy="212090"/>
            </a:xfrm>
            <a:custGeom>
              <a:avLst/>
              <a:gdLst/>
              <a:ahLst/>
              <a:cxnLst/>
              <a:rect l="l" t="t" r="r" b="b"/>
              <a:pathLst>
                <a:path w="190500" h="212089">
                  <a:moveTo>
                    <a:pt x="0" y="105833"/>
                  </a:moveTo>
                  <a:lnTo>
                    <a:pt x="6532" y="148166"/>
                  </a:lnTo>
                  <a:lnTo>
                    <a:pt x="24041" y="179916"/>
                  </a:lnTo>
                  <a:lnTo>
                    <a:pt x="49388" y="201083"/>
                  </a:lnTo>
                  <a:lnTo>
                    <a:pt x="79440" y="211666"/>
                  </a:lnTo>
                  <a:lnTo>
                    <a:pt x="111059" y="211666"/>
                  </a:lnTo>
                  <a:lnTo>
                    <a:pt x="141111" y="201083"/>
                  </a:lnTo>
                  <a:lnTo>
                    <a:pt x="166458" y="179916"/>
                  </a:lnTo>
                  <a:lnTo>
                    <a:pt x="183967" y="148166"/>
                  </a:lnTo>
                  <a:lnTo>
                    <a:pt x="190500" y="105833"/>
                  </a:lnTo>
                  <a:lnTo>
                    <a:pt x="183967" y="63500"/>
                  </a:lnTo>
                  <a:lnTo>
                    <a:pt x="166458" y="31750"/>
                  </a:lnTo>
                  <a:lnTo>
                    <a:pt x="141111" y="10583"/>
                  </a:lnTo>
                  <a:lnTo>
                    <a:pt x="111059" y="0"/>
                  </a:lnTo>
                  <a:lnTo>
                    <a:pt x="79440" y="0"/>
                  </a:lnTo>
                  <a:lnTo>
                    <a:pt x="49388" y="10583"/>
                  </a:lnTo>
                  <a:lnTo>
                    <a:pt x="24041" y="31750"/>
                  </a:lnTo>
                  <a:lnTo>
                    <a:pt x="6532" y="63500"/>
                  </a:lnTo>
                  <a:lnTo>
                    <a:pt x="0" y="105833"/>
                  </a:lnTo>
                  <a:close/>
                </a:path>
              </a:pathLst>
            </a:custGeom>
            <a:solidFill>
              <a:srgbClr val="EE50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426409" y="4276372"/>
              <a:ext cx="190500" cy="212090"/>
            </a:xfrm>
            <a:custGeom>
              <a:avLst/>
              <a:gdLst/>
              <a:ahLst/>
              <a:cxnLst/>
              <a:rect l="l" t="t" r="r" b="b"/>
              <a:pathLst>
                <a:path w="190500" h="212089">
                  <a:moveTo>
                    <a:pt x="0" y="105833"/>
                  </a:moveTo>
                  <a:lnTo>
                    <a:pt x="6532" y="148166"/>
                  </a:lnTo>
                  <a:lnTo>
                    <a:pt x="24041" y="179916"/>
                  </a:lnTo>
                  <a:lnTo>
                    <a:pt x="49388" y="201083"/>
                  </a:lnTo>
                  <a:lnTo>
                    <a:pt x="79440" y="211666"/>
                  </a:lnTo>
                  <a:lnTo>
                    <a:pt x="111059" y="211666"/>
                  </a:lnTo>
                  <a:lnTo>
                    <a:pt x="141111" y="201083"/>
                  </a:lnTo>
                  <a:lnTo>
                    <a:pt x="166458" y="179916"/>
                  </a:lnTo>
                  <a:lnTo>
                    <a:pt x="183967" y="148166"/>
                  </a:lnTo>
                  <a:lnTo>
                    <a:pt x="190500" y="105833"/>
                  </a:lnTo>
                  <a:lnTo>
                    <a:pt x="183967" y="63500"/>
                  </a:lnTo>
                  <a:lnTo>
                    <a:pt x="166458" y="31750"/>
                  </a:lnTo>
                  <a:lnTo>
                    <a:pt x="141111" y="10583"/>
                  </a:lnTo>
                  <a:lnTo>
                    <a:pt x="111059" y="0"/>
                  </a:lnTo>
                  <a:lnTo>
                    <a:pt x="79440" y="0"/>
                  </a:lnTo>
                  <a:lnTo>
                    <a:pt x="49388" y="10583"/>
                  </a:lnTo>
                  <a:lnTo>
                    <a:pt x="24041" y="31750"/>
                  </a:lnTo>
                  <a:lnTo>
                    <a:pt x="6532" y="63500"/>
                  </a:lnTo>
                  <a:lnTo>
                    <a:pt x="0" y="105833"/>
                  </a:lnTo>
                </a:path>
              </a:pathLst>
            </a:custGeom>
            <a:ln w="38099">
              <a:solidFill>
                <a:srgbClr val="EE50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07689" y="3530193"/>
              <a:ext cx="414020" cy="0"/>
            </a:xfrm>
            <a:custGeom>
              <a:avLst/>
              <a:gdLst/>
              <a:ahLst/>
              <a:cxnLst/>
              <a:rect l="l" t="t" r="r" b="b"/>
              <a:pathLst>
                <a:path w="414020">
                  <a:moveTo>
                    <a:pt x="0" y="0"/>
                  </a:moveTo>
                  <a:lnTo>
                    <a:pt x="413956" y="0"/>
                  </a:lnTo>
                </a:path>
              </a:pathLst>
            </a:custGeom>
            <a:ln w="38099">
              <a:solidFill>
                <a:srgbClr val="BD52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07346" y="3405310"/>
              <a:ext cx="228599" cy="24976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098901" y="1820367"/>
              <a:ext cx="422909" cy="0"/>
            </a:xfrm>
            <a:custGeom>
              <a:avLst/>
              <a:gdLst/>
              <a:ahLst/>
              <a:cxnLst/>
              <a:rect l="l" t="t" r="r" b="b"/>
              <a:pathLst>
                <a:path w="422910">
                  <a:moveTo>
                    <a:pt x="0" y="0"/>
                  </a:moveTo>
                  <a:lnTo>
                    <a:pt x="422744" y="0"/>
                  </a:lnTo>
                </a:path>
              </a:pathLst>
            </a:custGeom>
            <a:ln w="38099">
              <a:solidFill>
                <a:srgbClr val="3D7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07346" y="1695483"/>
              <a:ext cx="228599" cy="24976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86963" y="2550104"/>
              <a:ext cx="348995" cy="24976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86963" y="845904"/>
              <a:ext cx="348995" cy="24976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281339" y="3927564"/>
              <a:ext cx="939165" cy="915669"/>
            </a:xfrm>
            <a:custGeom>
              <a:avLst/>
              <a:gdLst/>
              <a:ahLst/>
              <a:cxnLst/>
              <a:rect l="l" t="t" r="r" b="b"/>
              <a:pathLst>
                <a:path w="939164" h="915670">
                  <a:moveTo>
                    <a:pt x="0" y="457534"/>
                  </a:moveTo>
                  <a:lnTo>
                    <a:pt x="2441" y="504035"/>
                  </a:lnTo>
                  <a:lnTo>
                    <a:pt x="9605" y="549257"/>
                  </a:lnTo>
                  <a:lnTo>
                    <a:pt x="21246" y="592962"/>
                  </a:lnTo>
                  <a:lnTo>
                    <a:pt x="37121" y="634912"/>
                  </a:lnTo>
                  <a:lnTo>
                    <a:pt x="56988" y="674871"/>
                  </a:lnTo>
                  <a:lnTo>
                    <a:pt x="80602" y="712601"/>
                  </a:lnTo>
                  <a:lnTo>
                    <a:pt x="107720" y="747865"/>
                  </a:lnTo>
                  <a:lnTo>
                    <a:pt x="138098" y="780424"/>
                  </a:lnTo>
                  <a:lnTo>
                    <a:pt x="171493" y="810042"/>
                  </a:lnTo>
                  <a:lnTo>
                    <a:pt x="207661" y="836482"/>
                  </a:lnTo>
                  <a:lnTo>
                    <a:pt x="246360" y="859505"/>
                  </a:lnTo>
                  <a:lnTo>
                    <a:pt x="287344" y="878874"/>
                  </a:lnTo>
                  <a:lnTo>
                    <a:pt x="330372" y="894353"/>
                  </a:lnTo>
                  <a:lnTo>
                    <a:pt x="375199" y="905703"/>
                  </a:lnTo>
                  <a:lnTo>
                    <a:pt x="421582" y="912687"/>
                  </a:lnTo>
                  <a:lnTo>
                    <a:pt x="469277" y="915068"/>
                  </a:lnTo>
                  <a:lnTo>
                    <a:pt x="516972" y="912687"/>
                  </a:lnTo>
                  <a:lnTo>
                    <a:pt x="563355" y="905703"/>
                  </a:lnTo>
                  <a:lnTo>
                    <a:pt x="608182" y="894353"/>
                  </a:lnTo>
                  <a:lnTo>
                    <a:pt x="651210" y="878874"/>
                  </a:lnTo>
                  <a:lnTo>
                    <a:pt x="692195" y="859505"/>
                  </a:lnTo>
                  <a:lnTo>
                    <a:pt x="730893" y="836482"/>
                  </a:lnTo>
                  <a:lnTo>
                    <a:pt x="767062" y="810042"/>
                  </a:lnTo>
                  <a:lnTo>
                    <a:pt x="800457" y="780424"/>
                  </a:lnTo>
                  <a:lnTo>
                    <a:pt x="830835" y="747865"/>
                  </a:lnTo>
                  <a:lnTo>
                    <a:pt x="857953" y="712601"/>
                  </a:lnTo>
                  <a:lnTo>
                    <a:pt x="881567" y="674871"/>
                  </a:lnTo>
                  <a:lnTo>
                    <a:pt x="901433" y="634912"/>
                  </a:lnTo>
                  <a:lnTo>
                    <a:pt x="917309" y="592962"/>
                  </a:lnTo>
                  <a:lnTo>
                    <a:pt x="928950" y="549257"/>
                  </a:lnTo>
                  <a:lnTo>
                    <a:pt x="936113" y="504035"/>
                  </a:lnTo>
                  <a:lnTo>
                    <a:pt x="938555" y="457534"/>
                  </a:lnTo>
                  <a:lnTo>
                    <a:pt x="936113" y="411032"/>
                  </a:lnTo>
                  <a:lnTo>
                    <a:pt x="928950" y="365810"/>
                  </a:lnTo>
                  <a:lnTo>
                    <a:pt x="917309" y="322105"/>
                  </a:lnTo>
                  <a:lnTo>
                    <a:pt x="901433" y="280155"/>
                  </a:lnTo>
                  <a:lnTo>
                    <a:pt x="881567" y="240196"/>
                  </a:lnTo>
                  <a:lnTo>
                    <a:pt x="857953" y="202466"/>
                  </a:lnTo>
                  <a:lnTo>
                    <a:pt x="830835" y="167202"/>
                  </a:lnTo>
                  <a:lnTo>
                    <a:pt x="800457" y="134643"/>
                  </a:lnTo>
                  <a:lnTo>
                    <a:pt x="767062" y="105025"/>
                  </a:lnTo>
                  <a:lnTo>
                    <a:pt x="730893" y="78585"/>
                  </a:lnTo>
                  <a:lnTo>
                    <a:pt x="692195" y="55562"/>
                  </a:lnTo>
                  <a:lnTo>
                    <a:pt x="651210" y="36193"/>
                  </a:lnTo>
                  <a:lnTo>
                    <a:pt x="608182" y="20714"/>
                  </a:lnTo>
                  <a:lnTo>
                    <a:pt x="563355" y="9364"/>
                  </a:lnTo>
                  <a:lnTo>
                    <a:pt x="516972" y="2380"/>
                  </a:lnTo>
                  <a:lnTo>
                    <a:pt x="469277" y="0"/>
                  </a:lnTo>
                  <a:lnTo>
                    <a:pt x="421582" y="2380"/>
                  </a:lnTo>
                  <a:lnTo>
                    <a:pt x="375199" y="9364"/>
                  </a:lnTo>
                  <a:lnTo>
                    <a:pt x="330372" y="20714"/>
                  </a:lnTo>
                  <a:lnTo>
                    <a:pt x="287344" y="36193"/>
                  </a:lnTo>
                  <a:lnTo>
                    <a:pt x="246360" y="55562"/>
                  </a:lnTo>
                  <a:lnTo>
                    <a:pt x="207661" y="78585"/>
                  </a:lnTo>
                  <a:lnTo>
                    <a:pt x="171493" y="105025"/>
                  </a:lnTo>
                  <a:lnTo>
                    <a:pt x="138098" y="134643"/>
                  </a:lnTo>
                  <a:lnTo>
                    <a:pt x="107720" y="167202"/>
                  </a:lnTo>
                  <a:lnTo>
                    <a:pt x="80602" y="202466"/>
                  </a:lnTo>
                  <a:lnTo>
                    <a:pt x="56988" y="240196"/>
                  </a:lnTo>
                  <a:lnTo>
                    <a:pt x="37121" y="280155"/>
                  </a:lnTo>
                  <a:lnTo>
                    <a:pt x="21246" y="322105"/>
                  </a:lnTo>
                  <a:lnTo>
                    <a:pt x="9605" y="365810"/>
                  </a:lnTo>
                  <a:lnTo>
                    <a:pt x="2441" y="411032"/>
                  </a:lnTo>
                  <a:lnTo>
                    <a:pt x="0" y="457534"/>
                  </a:lnTo>
                  <a:close/>
                </a:path>
              </a:pathLst>
            </a:custGeom>
            <a:solidFill>
              <a:srgbClr val="252525">
                <a:alpha val="2078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02332" y="4045847"/>
              <a:ext cx="696569" cy="67849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2402331" y="4045847"/>
              <a:ext cx="696595" cy="678815"/>
            </a:xfrm>
            <a:custGeom>
              <a:avLst/>
              <a:gdLst/>
              <a:ahLst/>
              <a:cxnLst/>
              <a:rect l="l" t="t" r="r" b="b"/>
              <a:pathLst>
                <a:path w="696594" h="678814">
                  <a:moveTo>
                    <a:pt x="348284" y="678498"/>
                  </a:moveTo>
                  <a:lnTo>
                    <a:pt x="301296" y="675377"/>
                  </a:lnTo>
                  <a:lnTo>
                    <a:pt x="256146" y="666293"/>
                  </a:lnTo>
                  <a:lnTo>
                    <a:pt x="213262" y="651662"/>
                  </a:lnTo>
                  <a:lnTo>
                    <a:pt x="173073" y="631902"/>
                  </a:lnTo>
                  <a:lnTo>
                    <a:pt x="136008" y="607430"/>
                  </a:lnTo>
                  <a:lnTo>
                    <a:pt x="102495" y="578664"/>
                  </a:lnTo>
                  <a:lnTo>
                    <a:pt x="72962" y="546020"/>
                  </a:lnTo>
                  <a:lnTo>
                    <a:pt x="47838" y="509917"/>
                  </a:lnTo>
                  <a:lnTo>
                    <a:pt x="27551" y="470771"/>
                  </a:lnTo>
                  <a:lnTo>
                    <a:pt x="12530" y="428999"/>
                  </a:lnTo>
                  <a:lnTo>
                    <a:pt x="3204" y="385020"/>
                  </a:lnTo>
                  <a:lnTo>
                    <a:pt x="0" y="339250"/>
                  </a:lnTo>
                  <a:lnTo>
                    <a:pt x="3204" y="293479"/>
                  </a:lnTo>
                  <a:lnTo>
                    <a:pt x="12530" y="249499"/>
                  </a:lnTo>
                  <a:lnTo>
                    <a:pt x="27551" y="207728"/>
                  </a:lnTo>
                  <a:lnTo>
                    <a:pt x="47838" y="168582"/>
                  </a:lnTo>
                  <a:lnTo>
                    <a:pt x="72962" y="132478"/>
                  </a:lnTo>
                  <a:lnTo>
                    <a:pt x="102495" y="99834"/>
                  </a:lnTo>
                  <a:lnTo>
                    <a:pt x="136008" y="71068"/>
                  </a:lnTo>
                  <a:lnTo>
                    <a:pt x="173073" y="46596"/>
                  </a:lnTo>
                  <a:lnTo>
                    <a:pt x="213262" y="26836"/>
                  </a:lnTo>
                  <a:lnTo>
                    <a:pt x="256146" y="12205"/>
                  </a:lnTo>
                  <a:lnTo>
                    <a:pt x="301296" y="3120"/>
                  </a:lnTo>
                  <a:lnTo>
                    <a:pt x="348284" y="0"/>
                  </a:lnTo>
                  <a:lnTo>
                    <a:pt x="395273" y="3120"/>
                  </a:lnTo>
                  <a:lnTo>
                    <a:pt x="440423" y="12205"/>
                  </a:lnTo>
                  <a:lnTo>
                    <a:pt x="483307" y="26836"/>
                  </a:lnTo>
                  <a:lnTo>
                    <a:pt x="523495" y="46596"/>
                  </a:lnTo>
                  <a:lnTo>
                    <a:pt x="560561" y="71068"/>
                  </a:lnTo>
                  <a:lnTo>
                    <a:pt x="594074" y="99834"/>
                  </a:lnTo>
                  <a:lnTo>
                    <a:pt x="623607" y="132478"/>
                  </a:lnTo>
                  <a:lnTo>
                    <a:pt x="648731" y="168582"/>
                  </a:lnTo>
                  <a:lnTo>
                    <a:pt x="669017" y="207728"/>
                  </a:lnTo>
                  <a:lnTo>
                    <a:pt x="684038" y="249499"/>
                  </a:lnTo>
                  <a:lnTo>
                    <a:pt x="693365" y="293479"/>
                  </a:lnTo>
                  <a:lnTo>
                    <a:pt x="696569" y="339250"/>
                  </a:lnTo>
                  <a:lnTo>
                    <a:pt x="693365" y="385020"/>
                  </a:lnTo>
                  <a:lnTo>
                    <a:pt x="684038" y="428999"/>
                  </a:lnTo>
                  <a:lnTo>
                    <a:pt x="669017" y="470771"/>
                  </a:lnTo>
                  <a:lnTo>
                    <a:pt x="648731" y="509917"/>
                  </a:lnTo>
                  <a:lnTo>
                    <a:pt x="623607" y="546020"/>
                  </a:lnTo>
                  <a:lnTo>
                    <a:pt x="594074" y="578664"/>
                  </a:lnTo>
                  <a:lnTo>
                    <a:pt x="560561" y="607430"/>
                  </a:lnTo>
                  <a:lnTo>
                    <a:pt x="523495" y="631902"/>
                  </a:lnTo>
                  <a:lnTo>
                    <a:pt x="483307" y="651662"/>
                  </a:lnTo>
                  <a:lnTo>
                    <a:pt x="440423" y="666293"/>
                  </a:lnTo>
                  <a:lnTo>
                    <a:pt x="395273" y="675377"/>
                  </a:lnTo>
                  <a:lnTo>
                    <a:pt x="348284" y="678498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281339" y="3072654"/>
              <a:ext cx="939165" cy="915669"/>
            </a:xfrm>
            <a:custGeom>
              <a:avLst/>
              <a:gdLst/>
              <a:ahLst/>
              <a:cxnLst/>
              <a:rect l="l" t="t" r="r" b="b"/>
              <a:pathLst>
                <a:path w="939164" h="915670">
                  <a:moveTo>
                    <a:pt x="0" y="457534"/>
                  </a:moveTo>
                  <a:lnTo>
                    <a:pt x="2441" y="504035"/>
                  </a:lnTo>
                  <a:lnTo>
                    <a:pt x="9605" y="549257"/>
                  </a:lnTo>
                  <a:lnTo>
                    <a:pt x="21246" y="592962"/>
                  </a:lnTo>
                  <a:lnTo>
                    <a:pt x="37121" y="634912"/>
                  </a:lnTo>
                  <a:lnTo>
                    <a:pt x="56988" y="674871"/>
                  </a:lnTo>
                  <a:lnTo>
                    <a:pt x="80602" y="712601"/>
                  </a:lnTo>
                  <a:lnTo>
                    <a:pt x="107720" y="747865"/>
                  </a:lnTo>
                  <a:lnTo>
                    <a:pt x="138098" y="780424"/>
                  </a:lnTo>
                  <a:lnTo>
                    <a:pt x="171493" y="810042"/>
                  </a:lnTo>
                  <a:lnTo>
                    <a:pt x="207661" y="836482"/>
                  </a:lnTo>
                  <a:lnTo>
                    <a:pt x="246360" y="859505"/>
                  </a:lnTo>
                  <a:lnTo>
                    <a:pt x="287344" y="878874"/>
                  </a:lnTo>
                  <a:lnTo>
                    <a:pt x="330372" y="894353"/>
                  </a:lnTo>
                  <a:lnTo>
                    <a:pt x="375199" y="905703"/>
                  </a:lnTo>
                  <a:lnTo>
                    <a:pt x="421582" y="912687"/>
                  </a:lnTo>
                  <a:lnTo>
                    <a:pt x="469277" y="915068"/>
                  </a:lnTo>
                  <a:lnTo>
                    <a:pt x="516972" y="912687"/>
                  </a:lnTo>
                  <a:lnTo>
                    <a:pt x="563355" y="905703"/>
                  </a:lnTo>
                  <a:lnTo>
                    <a:pt x="608182" y="894353"/>
                  </a:lnTo>
                  <a:lnTo>
                    <a:pt x="651210" y="878874"/>
                  </a:lnTo>
                  <a:lnTo>
                    <a:pt x="692195" y="859505"/>
                  </a:lnTo>
                  <a:lnTo>
                    <a:pt x="730893" y="836482"/>
                  </a:lnTo>
                  <a:lnTo>
                    <a:pt x="767062" y="810042"/>
                  </a:lnTo>
                  <a:lnTo>
                    <a:pt x="800457" y="780424"/>
                  </a:lnTo>
                  <a:lnTo>
                    <a:pt x="830835" y="747865"/>
                  </a:lnTo>
                  <a:lnTo>
                    <a:pt x="857953" y="712601"/>
                  </a:lnTo>
                  <a:lnTo>
                    <a:pt x="881567" y="674871"/>
                  </a:lnTo>
                  <a:lnTo>
                    <a:pt x="901433" y="634912"/>
                  </a:lnTo>
                  <a:lnTo>
                    <a:pt x="917309" y="592962"/>
                  </a:lnTo>
                  <a:lnTo>
                    <a:pt x="928950" y="549257"/>
                  </a:lnTo>
                  <a:lnTo>
                    <a:pt x="936113" y="504035"/>
                  </a:lnTo>
                  <a:lnTo>
                    <a:pt x="938555" y="457534"/>
                  </a:lnTo>
                  <a:lnTo>
                    <a:pt x="936113" y="411032"/>
                  </a:lnTo>
                  <a:lnTo>
                    <a:pt x="928950" y="365810"/>
                  </a:lnTo>
                  <a:lnTo>
                    <a:pt x="917309" y="322105"/>
                  </a:lnTo>
                  <a:lnTo>
                    <a:pt x="901433" y="280155"/>
                  </a:lnTo>
                  <a:lnTo>
                    <a:pt x="881567" y="240196"/>
                  </a:lnTo>
                  <a:lnTo>
                    <a:pt x="857953" y="202466"/>
                  </a:lnTo>
                  <a:lnTo>
                    <a:pt x="830835" y="167202"/>
                  </a:lnTo>
                  <a:lnTo>
                    <a:pt x="800457" y="134643"/>
                  </a:lnTo>
                  <a:lnTo>
                    <a:pt x="767062" y="105025"/>
                  </a:lnTo>
                  <a:lnTo>
                    <a:pt x="730893" y="78585"/>
                  </a:lnTo>
                  <a:lnTo>
                    <a:pt x="692195" y="55562"/>
                  </a:lnTo>
                  <a:lnTo>
                    <a:pt x="651210" y="36193"/>
                  </a:lnTo>
                  <a:lnTo>
                    <a:pt x="608182" y="20714"/>
                  </a:lnTo>
                  <a:lnTo>
                    <a:pt x="563355" y="9364"/>
                  </a:lnTo>
                  <a:lnTo>
                    <a:pt x="516972" y="2380"/>
                  </a:lnTo>
                  <a:lnTo>
                    <a:pt x="469277" y="0"/>
                  </a:lnTo>
                  <a:lnTo>
                    <a:pt x="421582" y="2380"/>
                  </a:lnTo>
                  <a:lnTo>
                    <a:pt x="375199" y="9364"/>
                  </a:lnTo>
                  <a:lnTo>
                    <a:pt x="330372" y="20714"/>
                  </a:lnTo>
                  <a:lnTo>
                    <a:pt x="287344" y="36193"/>
                  </a:lnTo>
                  <a:lnTo>
                    <a:pt x="246360" y="55562"/>
                  </a:lnTo>
                  <a:lnTo>
                    <a:pt x="207661" y="78585"/>
                  </a:lnTo>
                  <a:lnTo>
                    <a:pt x="171493" y="105025"/>
                  </a:lnTo>
                  <a:lnTo>
                    <a:pt x="138098" y="134643"/>
                  </a:lnTo>
                  <a:lnTo>
                    <a:pt x="107720" y="167202"/>
                  </a:lnTo>
                  <a:lnTo>
                    <a:pt x="80602" y="202466"/>
                  </a:lnTo>
                  <a:lnTo>
                    <a:pt x="56988" y="240196"/>
                  </a:lnTo>
                  <a:lnTo>
                    <a:pt x="37121" y="280155"/>
                  </a:lnTo>
                  <a:lnTo>
                    <a:pt x="21246" y="322105"/>
                  </a:lnTo>
                  <a:lnTo>
                    <a:pt x="9605" y="365810"/>
                  </a:lnTo>
                  <a:lnTo>
                    <a:pt x="2441" y="411032"/>
                  </a:lnTo>
                  <a:lnTo>
                    <a:pt x="0" y="457534"/>
                  </a:lnTo>
                  <a:close/>
                </a:path>
              </a:pathLst>
            </a:custGeom>
            <a:solidFill>
              <a:srgbClr val="252525">
                <a:alpha val="2078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02332" y="3190937"/>
              <a:ext cx="696569" cy="67849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402331" y="3190937"/>
              <a:ext cx="696595" cy="678815"/>
            </a:xfrm>
            <a:custGeom>
              <a:avLst/>
              <a:gdLst/>
              <a:ahLst/>
              <a:cxnLst/>
              <a:rect l="l" t="t" r="r" b="b"/>
              <a:pathLst>
                <a:path w="696594" h="678814">
                  <a:moveTo>
                    <a:pt x="348284" y="678498"/>
                  </a:moveTo>
                  <a:lnTo>
                    <a:pt x="301296" y="675377"/>
                  </a:lnTo>
                  <a:lnTo>
                    <a:pt x="256146" y="666293"/>
                  </a:lnTo>
                  <a:lnTo>
                    <a:pt x="213262" y="651662"/>
                  </a:lnTo>
                  <a:lnTo>
                    <a:pt x="173073" y="631902"/>
                  </a:lnTo>
                  <a:lnTo>
                    <a:pt x="136008" y="607430"/>
                  </a:lnTo>
                  <a:lnTo>
                    <a:pt x="102495" y="578664"/>
                  </a:lnTo>
                  <a:lnTo>
                    <a:pt x="72962" y="546020"/>
                  </a:lnTo>
                  <a:lnTo>
                    <a:pt x="47838" y="509917"/>
                  </a:lnTo>
                  <a:lnTo>
                    <a:pt x="27551" y="470771"/>
                  </a:lnTo>
                  <a:lnTo>
                    <a:pt x="12530" y="428999"/>
                  </a:lnTo>
                  <a:lnTo>
                    <a:pt x="3204" y="385020"/>
                  </a:lnTo>
                  <a:lnTo>
                    <a:pt x="0" y="339250"/>
                  </a:lnTo>
                  <a:lnTo>
                    <a:pt x="3204" y="293479"/>
                  </a:lnTo>
                  <a:lnTo>
                    <a:pt x="12530" y="249499"/>
                  </a:lnTo>
                  <a:lnTo>
                    <a:pt x="27551" y="207728"/>
                  </a:lnTo>
                  <a:lnTo>
                    <a:pt x="47838" y="168582"/>
                  </a:lnTo>
                  <a:lnTo>
                    <a:pt x="72962" y="132478"/>
                  </a:lnTo>
                  <a:lnTo>
                    <a:pt x="102495" y="99834"/>
                  </a:lnTo>
                  <a:lnTo>
                    <a:pt x="136008" y="71068"/>
                  </a:lnTo>
                  <a:lnTo>
                    <a:pt x="173073" y="46596"/>
                  </a:lnTo>
                  <a:lnTo>
                    <a:pt x="213262" y="26836"/>
                  </a:lnTo>
                  <a:lnTo>
                    <a:pt x="256146" y="12205"/>
                  </a:lnTo>
                  <a:lnTo>
                    <a:pt x="301296" y="3120"/>
                  </a:lnTo>
                  <a:lnTo>
                    <a:pt x="348284" y="0"/>
                  </a:lnTo>
                  <a:lnTo>
                    <a:pt x="395273" y="3120"/>
                  </a:lnTo>
                  <a:lnTo>
                    <a:pt x="440423" y="12205"/>
                  </a:lnTo>
                  <a:lnTo>
                    <a:pt x="483307" y="26836"/>
                  </a:lnTo>
                  <a:lnTo>
                    <a:pt x="523495" y="46596"/>
                  </a:lnTo>
                  <a:lnTo>
                    <a:pt x="560561" y="71068"/>
                  </a:lnTo>
                  <a:lnTo>
                    <a:pt x="594074" y="99834"/>
                  </a:lnTo>
                  <a:lnTo>
                    <a:pt x="623607" y="132478"/>
                  </a:lnTo>
                  <a:lnTo>
                    <a:pt x="648731" y="168582"/>
                  </a:lnTo>
                  <a:lnTo>
                    <a:pt x="669017" y="207728"/>
                  </a:lnTo>
                  <a:lnTo>
                    <a:pt x="684038" y="249499"/>
                  </a:lnTo>
                  <a:lnTo>
                    <a:pt x="693365" y="293479"/>
                  </a:lnTo>
                  <a:lnTo>
                    <a:pt x="696569" y="339250"/>
                  </a:lnTo>
                  <a:lnTo>
                    <a:pt x="693365" y="385020"/>
                  </a:lnTo>
                  <a:lnTo>
                    <a:pt x="684038" y="428999"/>
                  </a:lnTo>
                  <a:lnTo>
                    <a:pt x="669017" y="470771"/>
                  </a:lnTo>
                  <a:lnTo>
                    <a:pt x="648731" y="509917"/>
                  </a:lnTo>
                  <a:lnTo>
                    <a:pt x="623607" y="546020"/>
                  </a:lnTo>
                  <a:lnTo>
                    <a:pt x="594074" y="578664"/>
                  </a:lnTo>
                  <a:lnTo>
                    <a:pt x="560561" y="607430"/>
                  </a:lnTo>
                  <a:lnTo>
                    <a:pt x="523495" y="631902"/>
                  </a:lnTo>
                  <a:lnTo>
                    <a:pt x="483307" y="651662"/>
                  </a:lnTo>
                  <a:lnTo>
                    <a:pt x="440423" y="666293"/>
                  </a:lnTo>
                  <a:lnTo>
                    <a:pt x="395273" y="675377"/>
                  </a:lnTo>
                  <a:lnTo>
                    <a:pt x="348284" y="678498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281339" y="2217742"/>
              <a:ext cx="939165" cy="915669"/>
            </a:xfrm>
            <a:custGeom>
              <a:avLst/>
              <a:gdLst/>
              <a:ahLst/>
              <a:cxnLst/>
              <a:rect l="l" t="t" r="r" b="b"/>
              <a:pathLst>
                <a:path w="939164" h="915669">
                  <a:moveTo>
                    <a:pt x="0" y="457534"/>
                  </a:moveTo>
                  <a:lnTo>
                    <a:pt x="2441" y="504035"/>
                  </a:lnTo>
                  <a:lnTo>
                    <a:pt x="9605" y="549257"/>
                  </a:lnTo>
                  <a:lnTo>
                    <a:pt x="21246" y="592962"/>
                  </a:lnTo>
                  <a:lnTo>
                    <a:pt x="37121" y="634912"/>
                  </a:lnTo>
                  <a:lnTo>
                    <a:pt x="56988" y="674871"/>
                  </a:lnTo>
                  <a:lnTo>
                    <a:pt x="80602" y="712601"/>
                  </a:lnTo>
                  <a:lnTo>
                    <a:pt x="107720" y="747865"/>
                  </a:lnTo>
                  <a:lnTo>
                    <a:pt x="138098" y="780424"/>
                  </a:lnTo>
                  <a:lnTo>
                    <a:pt x="171493" y="810042"/>
                  </a:lnTo>
                  <a:lnTo>
                    <a:pt x="207661" y="836482"/>
                  </a:lnTo>
                  <a:lnTo>
                    <a:pt x="246360" y="859505"/>
                  </a:lnTo>
                  <a:lnTo>
                    <a:pt x="287344" y="878874"/>
                  </a:lnTo>
                  <a:lnTo>
                    <a:pt x="330372" y="894353"/>
                  </a:lnTo>
                  <a:lnTo>
                    <a:pt x="375199" y="905703"/>
                  </a:lnTo>
                  <a:lnTo>
                    <a:pt x="421582" y="912687"/>
                  </a:lnTo>
                  <a:lnTo>
                    <a:pt x="469277" y="915068"/>
                  </a:lnTo>
                  <a:lnTo>
                    <a:pt x="516972" y="912687"/>
                  </a:lnTo>
                  <a:lnTo>
                    <a:pt x="563355" y="905703"/>
                  </a:lnTo>
                  <a:lnTo>
                    <a:pt x="608182" y="894353"/>
                  </a:lnTo>
                  <a:lnTo>
                    <a:pt x="651210" y="878874"/>
                  </a:lnTo>
                  <a:lnTo>
                    <a:pt x="692195" y="859505"/>
                  </a:lnTo>
                  <a:lnTo>
                    <a:pt x="730893" y="836482"/>
                  </a:lnTo>
                  <a:lnTo>
                    <a:pt x="767062" y="810042"/>
                  </a:lnTo>
                  <a:lnTo>
                    <a:pt x="800457" y="780424"/>
                  </a:lnTo>
                  <a:lnTo>
                    <a:pt x="830835" y="747865"/>
                  </a:lnTo>
                  <a:lnTo>
                    <a:pt x="857953" y="712601"/>
                  </a:lnTo>
                  <a:lnTo>
                    <a:pt x="881567" y="674871"/>
                  </a:lnTo>
                  <a:lnTo>
                    <a:pt x="901433" y="634912"/>
                  </a:lnTo>
                  <a:lnTo>
                    <a:pt x="917309" y="592962"/>
                  </a:lnTo>
                  <a:lnTo>
                    <a:pt x="928950" y="549257"/>
                  </a:lnTo>
                  <a:lnTo>
                    <a:pt x="936113" y="504035"/>
                  </a:lnTo>
                  <a:lnTo>
                    <a:pt x="938555" y="457534"/>
                  </a:lnTo>
                  <a:lnTo>
                    <a:pt x="936113" y="411032"/>
                  </a:lnTo>
                  <a:lnTo>
                    <a:pt x="928950" y="365810"/>
                  </a:lnTo>
                  <a:lnTo>
                    <a:pt x="917309" y="322105"/>
                  </a:lnTo>
                  <a:lnTo>
                    <a:pt x="901433" y="280155"/>
                  </a:lnTo>
                  <a:lnTo>
                    <a:pt x="881567" y="240196"/>
                  </a:lnTo>
                  <a:lnTo>
                    <a:pt x="857953" y="202466"/>
                  </a:lnTo>
                  <a:lnTo>
                    <a:pt x="830835" y="167202"/>
                  </a:lnTo>
                  <a:lnTo>
                    <a:pt x="800457" y="134643"/>
                  </a:lnTo>
                  <a:lnTo>
                    <a:pt x="767062" y="105025"/>
                  </a:lnTo>
                  <a:lnTo>
                    <a:pt x="730893" y="78585"/>
                  </a:lnTo>
                  <a:lnTo>
                    <a:pt x="692195" y="55562"/>
                  </a:lnTo>
                  <a:lnTo>
                    <a:pt x="651210" y="36193"/>
                  </a:lnTo>
                  <a:lnTo>
                    <a:pt x="608182" y="20714"/>
                  </a:lnTo>
                  <a:lnTo>
                    <a:pt x="563355" y="9364"/>
                  </a:lnTo>
                  <a:lnTo>
                    <a:pt x="516972" y="2380"/>
                  </a:lnTo>
                  <a:lnTo>
                    <a:pt x="469277" y="0"/>
                  </a:lnTo>
                  <a:lnTo>
                    <a:pt x="421582" y="2380"/>
                  </a:lnTo>
                  <a:lnTo>
                    <a:pt x="375199" y="9364"/>
                  </a:lnTo>
                  <a:lnTo>
                    <a:pt x="330372" y="20714"/>
                  </a:lnTo>
                  <a:lnTo>
                    <a:pt x="287344" y="36193"/>
                  </a:lnTo>
                  <a:lnTo>
                    <a:pt x="246360" y="55562"/>
                  </a:lnTo>
                  <a:lnTo>
                    <a:pt x="207661" y="78585"/>
                  </a:lnTo>
                  <a:lnTo>
                    <a:pt x="171493" y="105025"/>
                  </a:lnTo>
                  <a:lnTo>
                    <a:pt x="138098" y="134643"/>
                  </a:lnTo>
                  <a:lnTo>
                    <a:pt x="107720" y="167202"/>
                  </a:lnTo>
                  <a:lnTo>
                    <a:pt x="80602" y="202466"/>
                  </a:lnTo>
                  <a:lnTo>
                    <a:pt x="56988" y="240196"/>
                  </a:lnTo>
                  <a:lnTo>
                    <a:pt x="37121" y="280155"/>
                  </a:lnTo>
                  <a:lnTo>
                    <a:pt x="21246" y="322105"/>
                  </a:lnTo>
                  <a:lnTo>
                    <a:pt x="9605" y="365810"/>
                  </a:lnTo>
                  <a:lnTo>
                    <a:pt x="2441" y="411032"/>
                  </a:lnTo>
                  <a:lnTo>
                    <a:pt x="0" y="457534"/>
                  </a:lnTo>
                  <a:close/>
                </a:path>
              </a:pathLst>
            </a:custGeom>
            <a:solidFill>
              <a:srgbClr val="252525">
                <a:alpha val="2078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02332" y="2336023"/>
              <a:ext cx="696569" cy="67849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402331" y="2336023"/>
              <a:ext cx="696595" cy="678815"/>
            </a:xfrm>
            <a:custGeom>
              <a:avLst/>
              <a:gdLst/>
              <a:ahLst/>
              <a:cxnLst/>
              <a:rect l="l" t="t" r="r" b="b"/>
              <a:pathLst>
                <a:path w="696594" h="678814">
                  <a:moveTo>
                    <a:pt x="348284" y="678498"/>
                  </a:moveTo>
                  <a:lnTo>
                    <a:pt x="301296" y="675377"/>
                  </a:lnTo>
                  <a:lnTo>
                    <a:pt x="256146" y="666293"/>
                  </a:lnTo>
                  <a:lnTo>
                    <a:pt x="213262" y="651662"/>
                  </a:lnTo>
                  <a:lnTo>
                    <a:pt x="173073" y="631902"/>
                  </a:lnTo>
                  <a:lnTo>
                    <a:pt x="136008" y="607430"/>
                  </a:lnTo>
                  <a:lnTo>
                    <a:pt x="102495" y="578664"/>
                  </a:lnTo>
                  <a:lnTo>
                    <a:pt x="72962" y="546020"/>
                  </a:lnTo>
                  <a:lnTo>
                    <a:pt x="47838" y="509917"/>
                  </a:lnTo>
                  <a:lnTo>
                    <a:pt x="27551" y="470771"/>
                  </a:lnTo>
                  <a:lnTo>
                    <a:pt x="12530" y="428999"/>
                  </a:lnTo>
                  <a:lnTo>
                    <a:pt x="3204" y="385020"/>
                  </a:lnTo>
                  <a:lnTo>
                    <a:pt x="0" y="339250"/>
                  </a:lnTo>
                  <a:lnTo>
                    <a:pt x="3204" y="293479"/>
                  </a:lnTo>
                  <a:lnTo>
                    <a:pt x="12530" y="249499"/>
                  </a:lnTo>
                  <a:lnTo>
                    <a:pt x="27551" y="207728"/>
                  </a:lnTo>
                  <a:lnTo>
                    <a:pt x="47838" y="168582"/>
                  </a:lnTo>
                  <a:lnTo>
                    <a:pt x="72962" y="132478"/>
                  </a:lnTo>
                  <a:lnTo>
                    <a:pt x="102495" y="99834"/>
                  </a:lnTo>
                  <a:lnTo>
                    <a:pt x="136008" y="71068"/>
                  </a:lnTo>
                  <a:lnTo>
                    <a:pt x="173073" y="46596"/>
                  </a:lnTo>
                  <a:lnTo>
                    <a:pt x="213262" y="26836"/>
                  </a:lnTo>
                  <a:lnTo>
                    <a:pt x="256146" y="12205"/>
                  </a:lnTo>
                  <a:lnTo>
                    <a:pt x="301296" y="3120"/>
                  </a:lnTo>
                  <a:lnTo>
                    <a:pt x="348284" y="0"/>
                  </a:lnTo>
                  <a:lnTo>
                    <a:pt x="395273" y="3120"/>
                  </a:lnTo>
                  <a:lnTo>
                    <a:pt x="440423" y="12205"/>
                  </a:lnTo>
                  <a:lnTo>
                    <a:pt x="483307" y="26836"/>
                  </a:lnTo>
                  <a:lnTo>
                    <a:pt x="523495" y="46596"/>
                  </a:lnTo>
                  <a:lnTo>
                    <a:pt x="560561" y="71068"/>
                  </a:lnTo>
                  <a:lnTo>
                    <a:pt x="594074" y="99834"/>
                  </a:lnTo>
                  <a:lnTo>
                    <a:pt x="623607" y="132478"/>
                  </a:lnTo>
                  <a:lnTo>
                    <a:pt x="648731" y="168582"/>
                  </a:lnTo>
                  <a:lnTo>
                    <a:pt x="669017" y="207728"/>
                  </a:lnTo>
                  <a:lnTo>
                    <a:pt x="684038" y="249499"/>
                  </a:lnTo>
                  <a:lnTo>
                    <a:pt x="693365" y="293479"/>
                  </a:lnTo>
                  <a:lnTo>
                    <a:pt x="696569" y="339250"/>
                  </a:lnTo>
                  <a:lnTo>
                    <a:pt x="693365" y="385020"/>
                  </a:lnTo>
                  <a:lnTo>
                    <a:pt x="684038" y="428999"/>
                  </a:lnTo>
                  <a:lnTo>
                    <a:pt x="669017" y="470771"/>
                  </a:lnTo>
                  <a:lnTo>
                    <a:pt x="648731" y="509917"/>
                  </a:lnTo>
                  <a:lnTo>
                    <a:pt x="623607" y="546020"/>
                  </a:lnTo>
                  <a:lnTo>
                    <a:pt x="594074" y="578664"/>
                  </a:lnTo>
                  <a:lnTo>
                    <a:pt x="560561" y="607430"/>
                  </a:lnTo>
                  <a:lnTo>
                    <a:pt x="523495" y="631902"/>
                  </a:lnTo>
                  <a:lnTo>
                    <a:pt x="483307" y="651662"/>
                  </a:lnTo>
                  <a:lnTo>
                    <a:pt x="440423" y="666293"/>
                  </a:lnTo>
                  <a:lnTo>
                    <a:pt x="395273" y="675377"/>
                  </a:lnTo>
                  <a:lnTo>
                    <a:pt x="348284" y="678498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281339" y="1362829"/>
              <a:ext cx="939165" cy="915669"/>
            </a:xfrm>
            <a:custGeom>
              <a:avLst/>
              <a:gdLst/>
              <a:ahLst/>
              <a:cxnLst/>
              <a:rect l="l" t="t" r="r" b="b"/>
              <a:pathLst>
                <a:path w="939164" h="915669">
                  <a:moveTo>
                    <a:pt x="0" y="457534"/>
                  </a:moveTo>
                  <a:lnTo>
                    <a:pt x="2441" y="504035"/>
                  </a:lnTo>
                  <a:lnTo>
                    <a:pt x="9605" y="549257"/>
                  </a:lnTo>
                  <a:lnTo>
                    <a:pt x="21246" y="592962"/>
                  </a:lnTo>
                  <a:lnTo>
                    <a:pt x="37121" y="634912"/>
                  </a:lnTo>
                  <a:lnTo>
                    <a:pt x="56988" y="674871"/>
                  </a:lnTo>
                  <a:lnTo>
                    <a:pt x="80602" y="712601"/>
                  </a:lnTo>
                  <a:lnTo>
                    <a:pt x="107720" y="747865"/>
                  </a:lnTo>
                  <a:lnTo>
                    <a:pt x="138098" y="780424"/>
                  </a:lnTo>
                  <a:lnTo>
                    <a:pt x="171493" y="810042"/>
                  </a:lnTo>
                  <a:lnTo>
                    <a:pt x="207661" y="836482"/>
                  </a:lnTo>
                  <a:lnTo>
                    <a:pt x="246360" y="859505"/>
                  </a:lnTo>
                  <a:lnTo>
                    <a:pt x="287344" y="878874"/>
                  </a:lnTo>
                  <a:lnTo>
                    <a:pt x="330372" y="894353"/>
                  </a:lnTo>
                  <a:lnTo>
                    <a:pt x="375199" y="905703"/>
                  </a:lnTo>
                  <a:lnTo>
                    <a:pt x="421582" y="912687"/>
                  </a:lnTo>
                  <a:lnTo>
                    <a:pt x="469277" y="915068"/>
                  </a:lnTo>
                  <a:lnTo>
                    <a:pt x="516972" y="912687"/>
                  </a:lnTo>
                  <a:lnTo>
                    <a:pt x="563355" y="905703"/>
                  </a:lnTo>
                  <a:lnTo>
                    <a:pt x="608182" y="894353"/>
                  </a:lnTo>
                  <a:lnTo>
                    <a:pt x="651210" y="878874"/>
                  </a:lnTo>
                  <a:lnTo>
                    <a:pt x="692195" y="859505"/>
                  </a:lnTo>
                  <a:lnTo>
                    <a:pt x="730893" y="836482"/>
                  </a:lnTo>
                  <a:lnTo>
                    <a:pt x="767062" y="810042"/>
                  </a:lnTo>
                  <a:lnTo>
                    <a:pt x="800457" y="780424"/>
                  </a:lnTo>
                  <a:lnTo>
                    <a:pt x="830835" y="747865"/>
                  </a:lnTo>
                  <a:lnTo>
                    <a:pt x="857953" y="712601"/>
                  </a:lnTo>
                  <a:lnTo>
                    <a:pt x="881567" y="674871"/>
                  </a:lnTo>
                  <a:lnTo>
                    <a:pt x="901433" y="634912"/>
                  </a:lnTo>
                  <a:lnTo>
                    <a:pt x="917309" y="592962"/>
                  </a:lnTo>
                  <a:lnTo>
                    <a:pt x="928950" y="549257"/>
                  </a:lnTo>
                  <a:lnTo>
                    <a:pt x="936113" y="504035"/>
                  </a:lnTo>
                  <a:lnTo>
                    <a:pt x="938555" y="457534"/>
                  </a:lnTo>
                  <a:lnTo>
                    <a:pt x="936113" y="411032"/>
                  </a:lnTo>
                  <a:lnTo>
                    <a:pt x="928950" y="365810"/>
                  </a:lnTo>
                  <a:lnTo>
                    <a:pt x="917309" y="322105"/>
                  </a:lnTo>
                  <a:lnTo>
                    <a:pt x="901433" y="280155"/>
                  </a:lnTo>
                  <a:lnTo>
                    <a:pt x="881567" y="240196"/>
                  </a:lnTo>
                  <a:lnTo>
                    <a:pt x="857953" y="202466"/>
                  </a:lnTo>
                  <a:lnTo>
                    <a:pt x="830835" y="167202"/>
                  </a:lnTo>
                  <a:lnTo>
                    <a:pt x="800457" y="134643"/>
                  </a:lnTo>
                  <a:lnTo>
                    <a:pt x="767062" y="105025"/>
                  </a:lnTo>
                  <a:lnTo>
                    <a:pt x="730893" y="78585"/>
                  </a:lnTo>
                  <a:lnTo>
                    <a:pt x="692195" y="55562"/>
                  </a:lnTo>
                  <a:lnTo>
                    <a:pt x="651210" y="36193"/>
                  </a:lnTo>
                  <a:lnTo>
                    <a:pt x="608182" y="20714"/>
                  </a:lnTo>
                  <a:lnTo>
                    <a:pt x="563355" y="9364"/>
                  </a:lnTo>
                  <a:lnTo>
                    <a:pt x="516972" y="2380"/>
                  </a:lnTo>
                  <a:lnTo>
                    <a:pt x="469277" y="0"/>
                  </a:lnTo>
                  <a:lnTo>
                    <a:pt x="421582" y="2380"/>
                  </a:lnTo>
                  <a:lnTo>
                    <a:pt x="375199" y="9364"/>
                  </a:lnTo>
                  <a:lnTo>
                    <a:pt x="330372" y="20714"/>
                  </a:lnTo>
                  <a:lnTo>
                    <a:pt x="287344" y="36193"/>
                  </a:lnTo>
                  <a:lnTo>
                    <a:pt x="246360" y="55562"/>
                  </a:lnTo>
                  <a:lnTo>
                    <a:pt x="207661" y="78585"/>
                  </a:lnTo>
                  <a:lnTo>
                    <a:pt x="171493" y="105025"/>
                  </a:lnTo>
                  <a:lnTo>
                    <a:pt x="138098" y="134643"/>
                  </a:lnTo>
                  <a:lnTo>
                    <a:pt x="107720" y="167202"/>
                  </a:lnTo>
                  <a:lnTo>
                    <a:pt x="80602" y="202466"/>
                  </a:lnTo>
                  <a:lnTo>
                    <a:pt x="56988" y="240196"/>
                  </a:lnTo>
                  <a:lnTo>
                    <a:pt x="37121" y="280155"/>
                  </a:lnTo>
                  <a:lnTo>
                    <a:pt x="21246" y="322105"/>
                  </a:lnTo>
                  <a:lnTo>
                    <a:pt x="9605" y="365810"/>
                  </a:lnTo>
                  <a:lnTo>
                    <a:pt x="2441" y="411032"/>
                  </a:lnTo>
                  <a:lnTo>
                    <a:pt x="0" y="457534"/>
                  </a:lnTo>
                  <a:close/>
                </a:path>
              </a:pathLst>
            </a:custGeom>
            <a:solidFill>
              <a:srgbClr val="252525">
                <a:alpha val="2078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02332" y="1481123"/>
              <a:ext cx="696569" cy="678498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2402331" y="1481123"/>
              <a:ext cx="696595" cy="678815"/>
            </a:xfrm>
            <a:custGeom>
              <a:avLst/>
              <a:gdLst/>
              <a:ahLst/>
              <a:cxnLst/>
              <a:rect l="l" t="t" r="r" b="b"/>
              <a:pathLst>
                <a:path w="696594" h="678814">
                  <a:moveTo>
                    <a:pt x="348284" y="678498"/>
                  </a:moveTo>
                  <a:lnTo>
                    <a:pt x="301296" y="675377"/>
                  </a:lnTo>
                  <a:lnTo>
                    <a:pt x="256146" y="666293"/>
                  </a:lnTo>
                  <a:lnTo>
                    <a:pt x="213262" y="651662"/>
                  </a:lnTo>
                  <a:lnTo>
                    <a:pt x="173073" y="631902"/>
                  </a:lnTo>
                  <a:lnTo>
                    <a:pt x="136008" y="607430"/>
                  </a:lnTo>
                  <a:lnTo>
                    <a:pt x="102495" y="578664"/>
                  </a:lnTo>
                  <a:lnTo>
                    <a:pt x="72962" y="546020"/>
                  </a:lnTo>
                  <a:lnTo>
                    <a:pt x="47838" y="509917"/>
                  </a:lnTo>
                  <a:lnTo>
                    <a:pt x="27551" y="470771"/>
                  </a:lnTo>
                  <a:lnTo>
                    <a:pt x="12530" y="428999"/>
                  </a:lnTo>
                  <a:lnTo>
                    <a:pt x="3204" y="385020"/>
                  </a:lnTo>
                  <a:lnTo>
                    <a:pt x="0" y="339250"/>
                  </a:lnTo>
                  <a:lnTo>
                    <a:pt x="3204" y="293479"/>
                  </a:lnTo>
                  <a:lnTo>
                    <a:pt x="12530" y="249499"/>
                  </a:lnTo>
                  <a:lnTo>
                    <a:pt x="27551" y="207728"/>
                  </a:lnTo>
                  <a:lnTo>
                    <a:pt x="47838" y="168582"/>
                  </a:lnTo>
                  <a:lnTo>
                    <a:pt x="72962" y="132478"/>
                  </a:lnTo>
                  <a:lnTo>
                    <a:pt x="102495" y="99834"/>
                  </a:lnTo>
                  <a:lnTo>
                    <a:pt x="136008" y="71068"/>
                  </a:lnTo>
                  <a:lnTo>
                    <a:pt x="173073" y="46596"/>
                  </a:lnTo>
                  <a:lnTo>
                    <a:pt x="213262" y="26836"/>
                  </a:lnTo>
                  <a:lnTo>
                    <a:pt x="256146" y="12205"/>
                  </a:lnTo>
                  <a:lnTo>
                    <a:pt x="301296" y="3120"/>
                  </a:lnTo>
                  <a:lnTo>
                    <a:pt x="348284" y="0"/>
                  </a:lnTo>
                  <a:lnTo>
                    <a:pt x="395273" y="3120"/>
                  </a:lnTo>
                  <a:lnTo>
                    <a:pt x="440423" y="12205"/>
                  </a:lnTo>
                  <a:lnTo>
                    <a:pt x="483307" y="26836"/>
                  </a:lnTo>
                  <a:lnTo>
                    <a:pt x="523495" y="46596"/>
                  </a:lnTo>
                  <a:lnTo>
                    <a:pt x="560561" y="71068"/>
                  </a:lnTo>
                  <a:lnTo>
                    <a:pt x="594074" y="99834"/>
                  </a:lnTo>
                  <a:lnTo>
                    <a:pt x="623607" y="132478"/>
                  </a:lnTo>
                  <a:lnTo>
                    <a:pt x="648731" y="168582"/>
                  </a:lnTo>
                  <a:lnTo>
                    <a:pt x="669017" y="207728"/>
                  </a:lnTo>
                  <a:lnTo>
                    <a:pt x="684038" y="249499"/>
                  </a:lnTo>
                  <a:lnTo>
                    <a:pt x="693365" y="293479"/>
                  </a:lnTo>
                  <a:lnTo>
                    <a:pt x="696569" y="339250"/>
                  </a:lnTo>
                  <a:lnTo>
                    <a:pt x="693365" y="385020"/>
                  </a:lnTo>
                  <a:lnTo>
                    <a:pt x="684038" y="428999"/>
                  </a:lnTo>
                  <a:lnTo>
                    <a:pt x="669017" y="470771"/>
                  </a:lnTo>
                  <a:lnTo>
                    <a:pt x="648731" y="509917"/>
                  </a:lnTo>
                  <a:lnTo>
                    <a:pt x="623607" y="546020"/>
                  </a:lnTo>
                  <a:lnTo>
                    <a:pt x="594074" y="578664"/>
                  </a:lnTo>
                  <a:lnTo>
                    <a:pt x="560561" y="607430"/>
                  </a:lnTo>
                  <a:lnTo>
                    <a:pt x="523495" y="631902"/>
                  </a:lnTo>
                  <a:lnTo>
                    <a:pt x="483307" y="651662"/>
                  </a:lnTo>
                  <a:lnTo>
                    <a:pt x="440423" y="666293"/>
                  </a:lnTo>
                  <a:lnTo>
                    <a:pt x="395273" y="675377"/>
                  </a:lnTo>
                  <a:lnTo>
                    <a:pt x="348284" y="678498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281339" y="507928"/>
              <a:ext cx="939165" cy="915669"/>
            </a:xfrm>
            <a:custGeom>
              <a:avLst/>
              <a:gdLst/>
              <a:ahLst/>
              <a:cxnLst/>
              <a:rect l="l" t="t" r="r" b="b"/>
              <a:pathLst>
                <a:path w="939164" h="915669">
                  <a:moveTo>
                    <a:pt x="0" y="457534"/>
                  </a:moveTo>
                  <a:lnTo>
                    <a:pt x="2441" y="504035"/>
                  </a:lnTo>
                  <a:lnTo>
                    <a:pt x="9605" y="549257"/>
                  </a:lnTo>
                  <a:lnTo>
                    <a:pt x="21246" y="592962"/>
                  </a:lnTo>
                  <a:lnTo>
                    <a:pt x="37121" y="634912"/>
                  </a:lnTo>
                  <a:lnTo>
                    <a:pt x="56988" y="674871"/>
                  </a:lnTo>
                  <a:lnTo>
                    <a:pt x="80602" y="712601"/>
                  </a:lnTo>
                  <a:lnTo>
                    <a:pt x="107720" y="747865"/>
                  </a:lnTo>
                  <a:lnTo>
                    <a:pt x="138098" y="780424"/>
                  </a:lnTo>
                  <a:lnTo>
                    <a:pt x="171493" y="810042"/>
                  </a:lnTo>
                  <a:lnTo>
                    <a:pt x="207661" y="836482"/>
                  </a:lnTo>
                  <a:lnTo>
                    <a:pt x="246360" y="859505"/>
                  </a:lnTo>
                  <a:lnTo>
                    <a:pt x="287344" y="878874"/>
                  </a:lnTo>
                  <a:lnTo>
                    <a:pt x="330372" y="894353"/>
                  </a:lnTo>
                  <a:lnTo>
                    <a:pt x="375199" y="905703"/>
                  </a:lnTo>
                  <a:lnTo>
                    <a:pt x="421582" y="912687"/>
                  </a:lnTo>
                  <a:lnTo>
                    <a:pt x="469277" y="915068"/>
                  </a:lnTo>
                  <a:lnTo>
                    <a:pt x="516972" y="912687"/>
                  </a:lnTo>
                  <a:lnTo>
                    <a:pt x="563355" y="905703"/>
                  </a:lnTo>
                  <a:lnTo>
                    <a:pt x="608182" y="894353"/>
                  </a:lnTo>
                  <a:lnTo>
                    <a:pt x="651210" y="878874"/>
                  </a:lnTo>
                  <a:lnTo>
                    <a:pt x="692195" y="859505"/>
                  </a:lnTo>
                  <a:lnTo>
                    <a:pt x="730893" y="836482"/>
                  </a:lnTo>
                  <a:lnTo>
                    <a:pt x="767062" y="810042"/>
                  </a:lnTo>
                  <a:lnTo>
                    <a:pt x="800457" y="780424"/>
                  </a:lnTo>
                  <a:lnTo>
                    <a:pt x="830835" y="747865"/>
                  </a:lnTo>
                  <a:lnTo>
                    <a:pt x="857953" y="712601"/>
                  </a:lnTo>
                  <a:lnTo>
                    <a:pt x="881567" y="674871"/>
                  </a:lnTo>
                  <a:lnTo>
                    <a:pt x="901433" y="634912"/>
                  </a:lnTo>
                  <a:lnTo>
                    <a:pt x="917309" y="592962"/>
                  </a:lnTo>
                  <a:lnTo>
                    <a:pt x="928950" y="549257"/>
                  </a:lnTo>
                  <a:lnTo>
                    <a:pt x="936113" y="504035"/>
                  </a:lnTo>
                  <a:lnTo>
                    <a:pt x="938555" y="457534"/>
                  </a:lnTo>
                  <a:lnTo>
                    <a:pt x="936113" y="411032"/>
                  </a:lnTo>
                  <a:lnTo>
                    <a:pt x="928950" y="365810"/>
                  </a:lnTo>
                  <a:lnTo>
                    <a:pt x="917309" y="322105"/>
                  </a:lnTo>
                  <a:lnTo>
                    <a:pt x="901433" y="280155"/>
                  </a:lnTo>
                  <a:lnTo>
                    <a:pt x="881567" y="240196"/>
                  </a:lnTo>
                  <a:lnTo>
                    <a:pt x="857953" y="202466"/>
                  </a:lnTo>
                  <a:lnTo>
                    <a:pt x="830835" y="167202"/>
                  </a:lnTo>
                  <a:lnTo>
                    <a:pt x="800457" y="134643"/>
                  </a:lnTo>
                  <a:lnTo>
                    <a:pt x="767062" y="105025"/>
                  </a:lnTo>
                  <a:lnTo>
                    <a:pt x="730893" y="78585"/>
                  </a:lnTo>
                  <a:lnTo>
                    <a:pt x="692195" y="55562"/>
                  </a:lnTo>
                  <a:lnTo>
                    <a:pt x="651210" y="36193"/>
                  </a:lnTo>
                  <a:lnTo>
                    <a:pt x="608182" y="20714"/>
                  </a:lnTo>
                  <a:lnTo>
                    <a:pt x="563355" y="9364"/>
                  </a:lnTo>
                  <a:lnTo>
                    <a:pt x="516972" y="2380"/>
                  </a:lnTo>
                  <a:lnTo>
                    <a:pt x="469277" y="0"/>
                  </a:lnTo>
                  <a:lnTo>
                    <a:pt x="421582" y="2380"/>
                  </a:lnTo>
                  <a:lnTo>
                    <a:pt x="375199" y="9364"/>
                  </a:lnTo>
                  <a:lnTo>
                    <a:pt x="330372" y="20714"/>
                  </a:lnTo>
                  <a:lnTo>
                    <a:pt x="287344" y="36193"/>
                  </a:lnTo>
                  <a:lnTo>
                    <a:pt x="246360" y="55562"/>
                  </a:lnTo>
                  <a:lnTo>
                    <a:pt x="207661" y="78585"/>
                  </a:lnTo>
                  <a:lnTo>
                    <a:pt x="171493" y="105025"/>
                  </a:lnTo>
                  <a:lnTo>
                    <a:pt x="138098" y="134643"/>
                  </a:lnTo>
                  <a:lnTo>
                    <a:pt x="107720" y="167202"/>
                  </a:lnTo>
                  <a:lnTo>
                    <a:pt x="80602" y="202466"/>
                  </a:lnTo>
                  <a:lnTo>
                    <a:pt x="56988" y="240196"/>
                  </a:lnTo>
                  <a:lnTo>
                    <a:pt x="37121" y="280155"/>
                  </a:lnTo>
                  <a:lnTo>
                    <a:pt x="21246" y="322105"/>
                  </a:lnTo>
                  <a:lnTo>
                    <a:pt x="9605" y="365810"/>
                  </a:lnTo>
                  <a:lnTo>
                    <a:pt x="2441" y="411032"/>
                  </a:lnTo>
                  <a:lnTo>
                    <a:pt x="0" y="457534"/>
                  </a:lnTo>
                  <a:close/>
                </a:path>
              </a:pathLst>
            </a:custGeom>
            <a:solidFill>
              <a:srgbClr val="252525">
                <a:alpha val="2078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02332" y="626210"/>
              <a:ext cx="696569" cy="678498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2402331" y="626210"/>
              <a:ext cx="696595" cy="678815"/>
            </a:xfrm>
            <a:custGeom>
              <a:avLst/>
              <a:gdLst/>
              <a:ahLst/>
              <a:cxnLst/>
              <a:rect l="l" t="t" r="r" b="b"/>
              <a:pathLst>
                <a:path w="696594" h="678815">
                  <a:moveTo>
                    <a:pt x="348284" y="678498"/>
                  </a:moveTo>
                  <a:lnTo>
                    <a:pt x="301296" y="675377"/>
                  </a:lnTo>
                  <a:lnTo>
                    <a:pt x="256146" y="666293"/>
                  </a:lnTo>
                  <a:lnTo>
                    <a:pt x="213262" y="651662"/>
                  </a:lnTo>
                  <a:lnTo>
                    <a:pt x="173073" y="631902"/>
                  </a:lnTo>
                  <a:lnTo>
                    <a:pt x="136008" y="607430"/>
                  </a:lnTo>
                  <a:lnTo>
                    <a:pt x="102495" y="578664"/>
                  </a:lnTo>
                  <a:lnTo>
                    <a:pt x="72962" y="546020"/>
                  </a:lnTo>
                  <a:lnTo>
                    <a:pt x="47838" y="509917"/>
                  </a:lnTo>
                  <a:lnTo>
                    <a:pt x="27551" y="470771"/>
                  </a:lnTo>
                  <a:lnTo>
                    <a:pt x="12530" y="428999"/>
                  </a:lnTo>
                  <a:lnTo>
                    <a:pt x="3204" y="385020"/>
                  </a:lnTo>
                  <a:lnTo>
                    <a:pt x="0" y="339250"/>
                  </a:lnTo>
                  <a:lnTo>
                    <a:pt x="3204" y="293479"/>
                  </a:lnTo>
                  <a:lnTo>
                    <a:pt x="12530" y="249499"/>
                  </a:lnTo>
                  <a:lnTo>
                    <a:pt x="27551" y="207728"/>
                  </a:lnTo>
                  <a:lnTo>
                    <a:pt x="47838" y="168582"/>
                  </a:lnTo>
                  <a:lnTo>
                    <a:pt x="72962" y="132478"/>
                  </a:lnTo>
                  <a:lnTo>
                    <a:pt x="102495" y="99834"/>
                  </a:lnTo>
                  <a:lnTo>
                    <a:pt x="136008" y="71068"/>
                  </a:lnTo>
                  <a:lnTo>
                    <a:pt x="173073" y="46596"/>
                  </a:lnTo>
                  <a:lnTo>
                    <a:pt x="213262" y="26836"/>
                  </a:lnTo>
                  <a:lnTo>
                    <a:pt x="256146" y="12205"/>
                  </a:lnTo>
                  <a:lnTo>
                    <a:pt x="301296" y="3120"/>
                  </a:lnTo>
                  <a:lnTo>
                    <a:pt x="348284" y="0"/>
                  </a:lnTo>
                  <a:lnTo>
                    <a:pt x="395273" y="3120"/>
                  </a:lnTo>
                  <a:lnTo>
                    <a:pt x="440423" y="12205"/>
                  </a:lnTo>
                  <a:lnTo>
                    <a:pt x="483307" y="26836"/>
                  </a:lnTo>
                  <a:lnTo>
                    <a:pt x="523495" y="46596"/>
                  </a:lnTo>
                  <a:lnTo>
                    <a:pt x="560561" y="71068"/>
                  </a:lnTo>
                  <a:lnTo>
                    <a:pt x="594074" y="99834"/>
                  </a:lnTo>
                  <a:lnTo>
                    <a:pt x="623607" y="132478"/>
                  </a:lnTo>
                  <a:lnTo>
                    <a:pt x="648731" y="168582"/>
                  </a:lnTo>
                  <a:lnTo>
                    <a:pt x="669017" y="207728"/>
                  </a:lnTo>
                  <a:lnTo>
                    <a:pt x="684038" y="249499"/>
                  </a:lnTo>
                  <a:lnTo>
                    <a:pt x="693365" y="293479"/>
                  </a:lnTo>
                  <a:lnTo>
                    <a:pt x="696569" y="339250"/>
                  </a:lnTo>
                  <a:lnTo>
                    <a:pt x="693365" y="385020"/>
                  </a:lnTo>
                  <a:lnTo>
                    <a:pt x="684038" y="428999"/>
                  </a:lnTo>
                  <a:lnTo>
                    <a:pt x="669017" y="470771"/>
                  </a:lnTo>
                  <a:lnTo>
                    <a:pt x="648731" y="509917"/>
                  </a:lnTo>
                  <a:lnTo>
                    <a:pt x="623607" y="546020"/>
                  </a:lnTo>
                  <a:lnTo>
                    <a:pt x="594074" y="578664"/>
                  </a:lnTo>
                  <a:lnTo>
                    <a:pt x="560561" y="607430"/>
                  </a:lnTo>
                  <a:lnTo>
                    <a:pt x="523495" y="631902"/>
                  </a:lnTo>
                  <a:lnTo>
                    <a:pt x="483307" y="651662"/>
                  </a:lnTo>
                  <a:lnTo>
                    <a:pt x="440423" y="666293"/>
                  </a:lnTo>
                  <a:lnTo>
                    <a:pt x="395273" y="675377"/>
                  </a:lnTo>
                  <a:lnTo>
                    <a:pt x="348284" y="678498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2671978" y="4168088"/>
            <a:ext cx="21653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50" dirty="0">
                <a:solidFill>
                  <a:srgbClr val="EE5023"/>
                </a:solidFill>
                <a:latin typeface="Arial"/>
                <a:cs typeface="Arial"/>
              </a:rPr>
              <a:t>5</a:t>
            </a:r>
            <a:endParaRPr sz="27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663672" y="3313188"/>
            <a:ext cx="21653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50" dirty="0">
                <a:solidFill>
                  <a:srgbClr val="BD524F"/>
                </a:solidFill>
                <a:latin typeface="Arial"/>
                <a:cs typeface="Arial"/>
              </a:rPr>
              <a:t>4</a:t>
            </a:r>
            <a:endParaRPr sz="27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645676" y="2445892"/>
            <a:ext cx="21653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50" dirty="0">
                <a:solidFill>
                  <a:srgbClr val="9A1779"/>
                </a:solidFill>
                <a:latin typeface="Arial"/>
                <a:cs typeface="Arial"/>
              </a:rPr>
              <a:t>3</a:t>
            </a:r>
            <a:endParaRPr sz="27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665691" y="1603362"/>
            <a:ext cx="21653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50" dirty="0">
                <a:solidFill>
                  <a:srgbClr val="3D79AC"/>
                </a:solidFill>
                <a:latin typeface="Arial"/>
                <a:cs typeface="Arial"/>
              </a:rPr>
              <a:t>2</a:t>
            </a:r>
            <a:endParaRPr sz="27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685326" y="748454"/>
            <a:ext cx="21653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50" dirty="0">
                <a:solidFill>
                  <a:srgbClr val="47A080"/>
                </a:solidFill>
                <a:latin typeface="Arial"/>
                <a:cs typeface="Arial"/>
              </a:rPr>
              <a:t>1</a:t>
            </a:r>
            <a:endParaRPr sz="27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748403" y="4104093"/>
            <a:ext cx="112458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" marR="5080" indent="-35560">
              <a:lnSpc>
                <a:spcPct val="100000"/>
              </a:lnSpc>
              <a:spcBef>
                <a:spcPts val="100"/>
              </a:spcBef>
            </a:pPr>
            <a:r>
              <a:rPr sz="1050" spc="-25" dirty="0">
                <a:solidFill>
                  <a:srgbClr val="EE5023"/>
                </a:solidFill>
                <a:latin typeface="Lucida Sans"/>
                <a:cs typeface="Lucida Sans"/>
              </a:rPr>
              <a:t>SAVING</a:t>
            </a:r>
            <a:r>
              <a:rPr sz="1050" spc="-30" dirty="0">
                <a:solidFill>
                  <a:srgbClr val="EE5023"/>
                </a:solidFill>
                <a:latin typeface="Lucida Sans"/>
                <a:cs typeface="Lucida Sans"/>
              </a:rPr>
              <a:t> </a:t>
            </a:r>
            <a:r>
              <a:rPr sz="1050" spc="-40" dirty="0">
                <a:solidFill>
                  <a:srgbClr val="EE5023"/>
                </a:solidFill>
                <a:latin typeface="Lucida Sans"/>
                <a:cs typeface="Lucida Sans"/>
              </a:rPr>
              <a:t>THE</a:t>
            </a:r>
            <a:r>
              <a:rPr sz="1050" spc="-25" dirty="0">
                <a:solidFill>
                  <a:srgbClr val="EE5023"/>
                </a:solidFill>
                <a:latin typeface="Lucida Sans"/>
                <a:cs typeface="Lucida Sans"/>
              </a:rPr>
              <a:t> </a:t>
            </a:r>
            <a:r>
              <a:rPr sz="1050" spc="-45" dirty="0">
                <a:solidFill>
                  <a:srgbClr val="EE5023"/>
                </a:solidFill>
                <a:latin typeface="Lucida Sans"/>
                <a:cs typeface="Lucida Sans"/>
              </a:rPr>
              <a:t>FACE </a:t>
            </a:r>
            <a:r>
              <a:rPr sz="1050" dirty="0">
                <a:solidFill>
                  <a:srgbClr val="EE5023"/>
                </a:solidFill>
                <a:latin typeface="Lucida Sans"/>
                <a:cs typeface="Lucida Sans"/>
              </a:rPr>
              <a:t>CROPPED</a:t>
            </a:r>
            <a:r>
              <a:rPr sz="1050" spc="-70" dirty="0">
                <a:solidFill>
                  <a:srgbClr val="EE5023"/>
                </a:solidFill>
                <a:latin typeface="Lucida Sans"/>
                <a:cs typeface="Lucida Sans"/>
              </a:rPr>
              <a:t> </a:t>
            </a:r>
            <a:r>
              <a:rPr sz="1050" spc="-10" dirty="0">
                <a:solidFill>
                  <a:srgbClr val="EE5023"/>
                </a:solidFill>
                <a:latin typeface="Lucida Sans"/>
                <a:cs typeface="Lucida Sans"/>
              </a:rPr>
              <a:t>VIDEO</a:t>
            </a:r>
            <a:endParaRPr sz="1050">
              <a:latin typeface="Lucida Sans"/>
              <a:cs typeface="Lucida San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789798" y="3159823"/>
            <a:ext cx="991869" cy="5054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050" spc="-30" dirty="0">
                <a:solidFill>
                  <a:srgbClr val="BD524F"/>
                </a:solidFill>
                <a:latin typeface="Lucida Sans"/>
                <a:cs typeface="Lucida Sans"/>
              </a:rPr>
              <a:t>CREATING </a:t>
            </a:r>
            <a:r>
              <a:rPr sz="1050" spc="-25" dirty="0">
                <a:solidFill>
                  <a:srgbClr val="BD524F"/>
                </a:solidFill>
                <a:latin typeface="Lucida Sans"/>
                <a:cs typeface="Lucida Sans"/>
              </a:rPr>
              <a:t>NEW </a:t>
            </a:r>
            <a:r>
              <a:rPr sz="1050" spc="-45" dirty="0">
                <a:solidFill>
                  <a:srgbClr val="BD524F"/>
                </a:solidFill>
                <a:latin typeface="Lucida Sans"/>
                <a:cs typeface="Lucida Sans"/>
              </a:rPr>
              <a:t>FACE</a:t>
            </a:r>
            <a:r>
              <a:rPr sz="1050" spc="-55" dirty="0">
                <a:solidFill>
                  <a:srgbClr val="BD524F"/>
                </a:solidFill>
                <a:latin typeface="Lucida Sans"/>
                <a:cs typeface="Lucida Sans"/>
              </a:rPr>
              <a:t> </a:t>
            </a:r>
            <a:r>
              <a:rPr sz="1050" spc="-10" dirty="0">
                <a:solidFill>
                  <a:srgbClr val="BD524F"/>
                </a:solidFill>
                <a:latin typeface="Lucida Sans"/>
                <a:cs typeface="Lucida Sans"/>
              </a:rPr>
              <a:t>CROPPED VIDEO</a:t>
            </a:r>
            <a:endParaRPr sz="1050">
              <a:latin typeface="Lucida Sans"/>
              <a:cs typeface="Lucida San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793003" y="2481300"/>
            <a:ext cx="956944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10" dirty="0">
                <a:solidFill>
                  <a:srgbClr val="9A1779"/>
                </a:solidFill>
                <a:latin typeface="Lucida Sans"/>
                <a:cs typeface="Lucida Sans"/>
              </a:rPr>
              <a:t>CROPING</a:t>
            </a:r>
            <a:r>
              <a:rPr sz="1050" spc="-40" dirty="0">
                <a:solidFill>
                  <a:srgbClr val="9A1779"/>
                </a:solidFill>
                <a:latin typeface="Lucida Sans"/>
                <a:cs typeface="Lucida Sans"/>
              </a:rPr>
              <a:t> </a:t>
            </a:r>
            <a:r>
              <a:rPr sz="1050" spc="-20" dirty="0">
                <a:solidFill>
                  <a:srgbClr val="9A1779"/>
                </a:solidFill>
                <a:latin typeface="Lucida Sans"/>
                <a:cs typeface="Lucida Sans"/>
              </a:rPr>
              <a:t>FACE</a:t>
            </a:r>
            <a:endParaRPr sz="1050">
              <a:latin typeface="Lucida Sans"/>
              <a:cs typeface="Lucida San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786952" y="1537030"/>
            <a:ext cx="108966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45" dirty="0">
                <a:solidFill>
                  <a:srgbClr val="3D79AC"/>
                </a:solidFill>
                <a:latin typeface="Lucida Sans"/>
                <a:cs typeface="Lucida Sans"/>
              </a:rPr>
              <a:t>FACE</a:t>
            </a:r>
            <a:r>
              <a:rPr sz="1050" spc="-55" dirty="0">
                <a:solidFill>
                  <a:srgbClr val="3D79AC"/>
                </a:solidFill>
                <a:latin typeface="Lucida Sans"/>
                <a:cs typeface="Lucida Sans"/>
              </a:rPr>
              <a:t> </a:t>
            </a:r>
            <a:r>
              <a:rPr sz="1050" spc="-25" dirty="0">
                <a:solidFill>
                  <a:srgbClr val="3D79AC"/>
                </a:solidFill>
                <a:latin typeface="Lucida Sans"/>
                <a:cs typeface="Lucida Sans"/>
              </a:rPr>
              <a:t>DETECTION</a:t>
            </a:r>
            <a:endParaRPr sz="1050">
              <a:latin typeface="Lucida Sans"/>
              <a:cs typeface="Lucida San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703801" y="546479"/>
            <a:ext cx="113474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5595" marR="5080" indent="-303530">
              <a:lnSpc>
                <a:spcPct val="100000"/>
              </a:lnSpc>
              <a:spcBef>
                <a:spcPts val="100"/>
              </a:spcBef>
            </a:pPr>
            <a:r>
              <a:rPr sz="1050" spc="-20" dirty="0">
                <a:solidFill>
                  <a:srgbClr val="47A080"/>
                </a:solidFill>
                <a:latin typeface="Lucida Sans"/>
                <a:cs typeface="Lucida Sans"/>
              </a:rPr>
              <a:t>SPLIT</a:t>
            </a:r>
            <a:r>
              <a:rPr sz="1050" spc="-45" dirty="0">
                <a:solidFill>
                  <a:srgbClr val="47A080"/>
                </a:solidFill>
                <a:latin typeface="Lucida Sans"/>
                <a:cs typeface="Lucida Sans"/>
              </a:rPr>
              <a:t> </a:t>
            </a:r>
            <a:r>
              <a:rPr sz="1050" spc="-25" dirty="0">
                <a:solidFill>
                  <a:srgbClr val="47A080"/>
                </a:solidFill>
                <a:latin typeface="Lucida Sans"/>
                <a:cs typeface="Lucida Sans"/>
              </a:rPr>
              <a:t>VIDEO</a:t>
            </a:r>
            <a:r>
              <a:rPr sz="1050" spc="-40" dirty="0">
                <a:solidFill>
                  <a:srgbClr val="47A080"/>
                </a:solidFill>
                <a:latin typeface="Lucida Sans"/>
                <a:cs typeface="Lucida Sans"/>
              </a:rPr>
              <a:t> </a:t>
            </a:r>
            <a:r>
              <a:rPr sz="1050" spc="-20" dirty="0">
                <a:solidFill>
                  <a:srgbClr val="47A080"/>
                </a:solidFill>
                <a:latin typeface="Lucida Sans"/>
                <a:cs typeface="Lucida Sans"/>
              </a:rPr>
              <a:t>INTO </a:t>
            </a:r>
            <a:r>
              <a:rPr sz="1050" spc="-10" dirty="0">
                <a:solidFill>
                  <a:srgbClr val="47A080"/>
                </a:solidFill>
                <a:latin typeface="Lucida Sans"/>
                <a:cs typeface="Lucida Sans"/>
              </a:rPr>
              <a:t>FRAMES</a:t>
            </a:r>
            <a:endParaRPr sz="105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40" y="31613"/>
            <a:ext cx="96329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935054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4">
                <a:moveTo>
                  <a:pt x="9144000" y="0"/>
                </a:moveTo>
                <a:lnTo>
                  <a:pt x="0" y="0"/>
                </a:lnTo>
                <a:lnTo>
                  <a:pt x="0" y="208432"/>
                </a:lnTo>
                <a:lnTo>
                  <a:pt x="9144000" y="208432"/>
                </a:lnTo>
                <a:lnTo>
                  <a:pt x="9144000" y="0"/>
                </a:lnTo>
                <a:close/>
              </a:path>
            </a:pathLst>
          </a:custGeom>
          <a:solidFill>
            <a:srgbClr val="85181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327990" y="29028"/>
            <a:ext cx="8353425" cy="4838065"/>
            <a:chOff x="327990" y="29028"/>
            <a:chExt cx="8353425" cy="48380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35303" y="29028"/>
              <a:ext cx="1245494" cy="40509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27990" y="468534"/>
              <a:ext cx="4244340" cy="4398645"/>
            </a:xfrm>
            <a:custGeom>
              <a:avLst/>
              <a:gdLst/>
              <a:ahLst/>
              <a:cxnLst/>
              <a:rect l="l" t="t" r="r" b="b"/>
              <a:pathLst>
                <a:path w="4244340" h="4398645">
                  <a:moveTo>
                    <a:pt x="4186504" y="0"/>
                  </a:moveTo>
                  <a:lnTo>
                    <a:pt x="57505" y="0"/>
                  </a:lnTo>
                  <a:lnTo>
                    <a:pt x="35211" y="4548"/>
                  </a:lnTo>
                  <a:lnTo>
                    <a:pt x="16922" y="16922"/>
                  </a:lnTo>
                  <a:lnTo>
                    <a:pt x="4549" y="35211"/>
                  </a:lnTo>
                  <a:lnTo>
                    <a:pt x="0" y="57505"/>
                  </a:lnTo>
                  <a:lnTo>
                    <a:pt x="0" y="4340682"/>
                  </a:lnTo>
                  <a:lnTo>
                    <a:pt x="4549" y="4362976"/>
                  </a:lnTo>
                  <a:lnTo>
                    <a:pt x="16922" y="4381265"/>
                  </a:lnTo>
                  <a:lnTo>
                    <a:pt x="35211" y="4393639"/>
                  </a:lnTo>
                  <a:lnTo>
                    <a:pt x="57505" y="4398189"/>
                  </a:lnTo>
                  <a:lnTo>
                    <a:pt x="4186504" y="4398189"/>
                  </a:lnTo>
                  <a:lnTo>
                    <a:pt x="4208798" y="4393639"/>
                  </a:lnTo>
                  <a:lnTo>
                    <a:pt x="4227087" y="4381265"/>
                  </a:lnTo>
                  <a:lnTo>
                    <a:pt x="4239460" y="4362976"/>
                  </a:lnTo>
                  <a:lnTo>
                    <a:pt x="4244009" y="4340682"/>
                  </a:lnTo>
                  <a:lnTo>
                    <a:pt x="4244009" y="57505"/>
                  </a:lnTo>
                  <a:lnTo>
                    <a:pt x="4239460" y="35211"/>
                  </a:lnTo>
                  <a:lnTo>
                    <a:pt x="4227087" y="16922"/>
                  </a:lnTo>
                  <a:lnTo>
                    <a:pt x="4208798" y="4548"/>
                  </a:lnTo>
                  <a:lnTo>
                    <a:pt x="4186504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021533" y="0"/>
            <a:ext cx="122555" cy="511809"/>
            <a:chOff x="9021533" y="0"/>
            <a:chExt cx="122555" cy="511809"/>
          </a:xfrm>
        </p:grpSpPr>
        <p:sp>
          <p:nvSpPr>
            <p:cNvPr id="8" name="object 8"/>
            <p:cNvSpPr/>
            <p:nvPr/>
          </p:nvSpPr>
          <p:spPr>
            <a:xfrm>
              <a:off x="9021533" y="31749"/>
              <a:ext cx="122555" cy="480059"/>
            </a:xfrm>
            <a:custGeom>
              <a:avLst/>
              <a:gdLst/>
              <a:ahLst/>
              <a:cxnLst/>
              <a:rect l="l" t="t" r="r" b="b"/>
              <a:pathLst>
                <a:path w="122554" h="480059">
                  <a:moveTo>
                    <a:pt x="122466" y="0"/>
                  </a:moveTo>
                  <a:lnTo>
                    <a:pt x="0" y="0"/>
                  </a:lnTo>
                  <a:lnTo>
                    <a:pt x="0" y="479983"/>
                  </a:lnTo>
                  <a:lnTo>
                    <a:pt x="122466" y="479983"/>
                  </a:lnTo>
                  <a:lnTo>
                    <a:pt x="122466" y="0"/>
                  </a:lnTo>
                  <a:close/>
                </a:path>
              </a:pathLst>
            </a:custGeom>
            <a:solidFill>
              <a:srgbClr val="000000">
                <a:alpha val="2470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027883" y="0"/>
              <a:ext cx="116205" cy="467359"/>
            </a:xfrm>
            <a:custGeom>
              <a:avLst/>
              <a:gdLst/>
              <a:ahLst/>
              <a:cxnLst/>
              <a:rect l="l" t="t" r="r" b="b"/>
              <a:pathLst>
                <a:path w="116204" h="467359">
                  <a:moveTo>
                    <a:pt x="116113" y="0"/>
                  </a:moveTo>
                  <a:lnTo>
                    <a:pt x="0" y="0"/>
                  </a:lnTo>
                  <a:lnTo>
                    <a:pt x="0" y="467283"/>
                  </a:lnTo>
                  <a:lnTo>
                    <a:pt x="116113" y="467283"/>
                  </a:lnTo>
                  <a:lnTo>
                    <a:pt x="116113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50972" y="2416530"/>
            <a:ext cx="29965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Training</a:t>
            </a:r>
            <a:r>
              <a:rPr sz="3000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Times New Roman"/>
                <a:cs typeface="Times New Roman"/>
              </a:rPr>
              <a:t>Workflow</a:t>
            </a:r>
            <a:endParaRPr sz="3000">
              <a:latin typeface="Times New Roman"/>
              <a:cs typeface="Times New Roman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88395" y="468533"/>
            <a:ext cx="4244009" cy="439818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40" y="31613"/>
            <a:ext cx="96329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</a:rPr>
              <a:t>Project</a:t>
            </a:r>
            <a:r>
              <a:rPr sz="1400" spc="-35" dirty="0">
                <a:solidFill>
                  <a:srgbClr val="FFFFFF"/>
                </a:solidFill>
              </a:rPr>
              <a:t> </a:t>
            </a:r>
            <a:r>
              <a:rPr sz="1400" spc="-10" dirty="0">
                <a:solidFill>
                  <a:srgbClr val="FFFFFF"/>
                </a:solidFill>
              </a:rPr>
              <a:t>Title</a:t>
            </a:r>
            <a:endParaRPr sz="1400"/>
          </a:p>
        </p:txBody>
      </p:sp>
      <p:grpSp>
        <p:nvGrpSpPr>
          <p:cNvPr id="3" name="object 3"/>
          <p:cNvGrpSpPr/>
          <p:nvPr/>
        </p:nvGrpSpPr>
        <p:grpSpPr>
          <a:xfrm>
            <a:off x="9021533" y="0"/>
            <a:ext cx="122555" cy="511809"/>
            <a:chOff x="9021533" y="0"/>
            <a:chExt cx="122555" cy="511809"/>
          </a:xfrm>
        </p:grpSpPr>
        <p:sp>
          <p:nvSpPr>
            <p:cNvPr id="4" name="object 4"/>
            <p:cNvSpPr/>
            <p:nvPr/>
          </p:nvSpPr>
          <p:spPr>
            <a:xfrm>
              <a:off x="9021533" y="31749"/>
              <a:ext cx="122555" cy="480059"/>
            </a:xfrm>
            <a:custGeom>
              <a:avLst/>
              <a:gdLst/>
              <a:ahLst/>
              <a:cxnLst/>
              <a:rect l="l" t="t" r="r" b="b"/>
              <a:pathLst>
                <a:path w="122554" h="480059">
                  <a:moveTo>
                    <a:pt x="122466" y="0"/>
                  </a:moveTo>
                  <a:lnTo>
                    <a:pt x="0" y="0"/>
                  </a:lnTo>
                  <a:lnTo>
                    <a:pt x="0" y="479983"/>
                  </a:lnTo>
                  <a:lnTo>
                    <a:pt x="122466" y="479983"/>
                  </a:lnTo>
                  <a:lnTo>
                    <a:pt x="122466" y="0"/>
                  </a:lnTo>
                  <a:close/>
                </a:path>
              </a:pathLst>
            </a:custGeom>
            <a:solidFill>
              <a:srgbClr val="000000">
                <a:alpha val="2470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027883" y="0"/>
              <a:ext cx="116205" cy="467359"/>
            </a:xfrm>
            <a:custGeom>
              <a:avLst/>
              <a:gdLst/>
              <a:ahLst/>
              <a:cxnLst/>
              <a:rect l="l" t="t" r="r" b="b"/>
              <a:pathLst>
                <a:path w="116204" h="467359">
                  <a:moveTo>
                    <a:pt x="116113" y="0"/>
                  </a:moveTo>
                  <a:lnTo>
                    <a:pt x="0" y="0"/>
                  </a:lnTo>
                  <a:lnTo>
                    <a:pt x="0" y="467283"/>
                  </a:lnTo>
                  <a:lnTo>
                    <a:pt x="116113" y="467283"/>
                  </a:lnTo>
                  <a:lnTo>
                    <a:pt x="116113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29028"/>
            <a:ext cx="9144000" cy="5114925"/>
            <a:chOff x="0" y="29028"/>
            <a:chExt cx="9144000" cy="5114925"/>
          </a:xfrm>
        </p:grpSpPr>
        <p:sp>
          <p:nvSpPr>
            <p:cNvPr id="7" name="object 7"/>
            <p:cNvSpPr/>
            <p:nvPr/>
          </p:nvSpPr>
          <p:spPr>
            <a:xfrm>
              <a:off x="0" y="4935055"/>
              <a:ext cx="9144000" cy="208915"/>
            </a:xfrm>
            <a:custGeom>
              <a:avLst/>
              <a:gdLst/>
              <a:ahLst/>
              <a:cxnLst/>
              <a:rect l="l" t="t" r="r" b="b"/>
              <a:pathLst>
                <a:path w="9144000" h="208914">
                  <a:moveTo>
                    <a:pt x="9144000" y="0"/>
                  </a:moveTo>
                  <a:lnTo>
                    <a:pt x="0" y="0"/>
                  </a:lnTo>
                  <a:lnTo>
                    <a:pt x="0" y="208432"/>
                  </a:lnTo>
                  <a:lnTo>
                    <a:pt x="9144000" y="2084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85181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5847" y="964369"/>
              <a:ext cx="3468268" cy="331363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36341" y="983200"/>
              <a:ext cx="3515360" cy="3383915"/>
            </a:xfrm>
            <a:custGeom>
              <a:avLst/>
              <a:gdLst/>
              <a:ahLst/>
              <a:cxnLst/>
              <a:rect l="l" t="t" r="r" b="b"/>
              <a:pathLst>
                <a:path w="3515360" h="3383915">
                  <a:moveTo>
                    <a:pt x="1757514" y="0"/>
                  </a:moveTo>
                  <a:lnTo>
                    <a:pt x="1708640" y="655"/>
                  </a:lnTo>
                  <a:lnTo>
                    <a:pt x="1660079" y="2609"/>
                  </a:lnTo>
                  <a:lnTo>
                    <a:pt x="1611848" y="5845"/>
                  </a:lnTo>
                  <a:lnTo>
                    <a:pt x="1563966" y="10344"/>
                  </a:lnTo>
                  <a:lnTo>
                    <a:pt x="1516452" y="16090"/>
                  </a:lnTo>
                  <a:lnTo>
                    <a:pt x="1469322" y="23065"/>
                  </a:lnTo>
                  <a:lnTo>
                    <a:pt x="1422596" y="31251"/>
                  </a:lnTo>
                  <a:lnTo>
                    <a:pt x="1376292" y="40631"/>
                  </a:lnTo>
                  <a:lnTo>
                    <a:pt x="1330428" y="51187"/>
                  </a:lnTo>
                  <a:lnTo>
                    <a:pt x="1285021" y="62902"/>
                  </a:lnTo>
                  <a:lnTo>
                    <a:pt x="1240091" y="75758"/>
                  </a:lnTo>
                  <a:lnTo>
                    <a:pt x="1195656" y="89739"/>
                  </a:lnTo>
                  <a:lnTo>
                    <a:pt x="1151732" y="104825"/>
                  </a:lnTo>
                  <a:lnTo>
                    <a:pt x="1108340" y="121000"/>
                  </a:lnTo>
                  <a:lnTo>
                    <a:pt x="1065497" y="138247"/>
                  </a:lnTo>
                  <a:lnTo>
                    <a:pt x="1023221" y="156547"/>
                  </a:lnTo>
                  <a:lnTo>
                    <a:pt x="981530" y="175884"/>
                  </a:lnTo>
                  <a:lnTo>
                    <a:pt x="940443" y="196239"/>
                  </a:lnTo>
                  <a:lnTo>
                    <a:pt x="899977" y="217596"/>
                  </a:lnTo>
                  <a:lnTo>
                    <a:pt x="860152" y="239936"/>
                  </a:lnTo>
                  <a:lnTo>
                    <a:pt x="820984" y="263243"/>
                  </a:lnTo>
                  <a:lnTo>
                    <a:pt x="782493" y="287498"/>
                  </a:lnTo>
                  <a:lnTo>
                    <a:pt x="744697" y="312685"/>
                  </a:lnTo>
                  <a:lnTo>
                    <a:pt x="707613" y="338785"/>
                  </a:lnTo>
                  <a:lnTo>
                    <a:pt x="671260" y="365781"/>
                  </a:lnTo>
                  <a:lnTo>
                    <a:pt x="635656" y="393656"/>
                  </a:lnTo>
                  <a:lnTo>
                    <a:pt x="600819" y="422392"/>
                  </a:lnTo>
                  <a:lnTo>
                    <a:pt x="566768" y="451972"/>
                  </a:lnTo>
                  <a:lnTo>
                    <a:pt x="533520" y="482378"/>
                  </a:lnTo>
                  <a:lnTo>
                    <a:pt x="501095" y="513593"/>
                  </a:lnTo>
                  <a:lnTo>
                    <a:pt x="469509" y="545599"/>
                  </a:lnTo>
                  <a:lnTo>
                    <a:pt x="438781" y="578378"/>
                  </a:lnTo>
                  <a:lnTo>
                    <a:pt x="408930" y="611913"/>
                  </a:lnTo>
                  <a:lnTo>
                    <a:pt x="379974" y="646188"/>
                  </a:lnTo>
                  <a:lnTo>
                    <a:pt x="351930" y="681183"/>
                  </a:lnTo>
                  <a:lnTo>
                    <a:pt x="324817" y="716881"/>
                  </a:lnTo>
                  <a:lnTo>
                    <a:pt x="298653" y="753266"/>
                  </a:lnTo>
                  <a:lnTo>
                    <a:pt x="273457" y="790320"/>
                  </a:lnTo>
                  <a:lnTo>
                    <a:pt x="249246" y="828024"/>
                  </a:lnTo>
                  <a:lnTo>
                    <a:pt x="226039" y="866362"/>
                  </a:lnTo>
                  <a:lnTo>
                    <a:pt x="203853" y="905316"/>
                  </a:lnTo>
                  <a:lnTo>
                    <a:pt x="182708" y="944869"/>
                  </a:lnTo>
                  <a:lnTo>
                    <a:pt x="162621" y="985002"/>
                  </a:lnTo>
                  <a:lnTo>
                    <a:pt x="143611" y="1025699"/>
                  </a:lnTo>
                  <a:lnTo>
                    <a:pt x="125695" y="1066942"/>
                  </a:lnTo>
                  <a:lnTo>
                    <a:pt x="108892" y="1108714"/>
                  </a:lnTo>
                  <a:lnTo>
                    <a:pt x="93220" y="1150996"/>
                  </a:lnTo>
                  <a:lnTo>
                    <a:pt x="78698" y="1193772"/>
                  </a:lnTo>
                  <a:lnTo>
                    <a:pt x="65343" y="1237024"/>
                  </a:lnTo>
                  <a:lnTo>
                    <a:pt x="53173" y="1280734"/>
                  </a:lnTo>
                  <a:lnTo>
                    <a:pt x="42207" y="1324885"/>
                  </a:lnTo>
                  <a:lnTo>
                    <a:pt x="32463" y="1369460"/>
                  </a:lnTo>
                  <a:lnTo>
                    <a:pt x="23960" y="1414441"/>
                  </a:lnTo>
                  <a:lnTo>
                    <a:pt x="16714" y="1459810"/>
                  </a:lnTo>
                  <a:lnTo>
                    <a:pt x="10745" y="1505550"/>
                  </a:lnTo>
                  <a:lnTo>
                    <a:pt x="6071" y="1551643"/>
                  </a:lnTo>
                  <a:lnTo>
                    <a:pt x="2710" y="1598072"/>
                  </a:lnTo>
                  <a:lnTo>
                    <a:pt x="680" y="1644820"/>
                  </a:lnTo>
                  <a:lnTo>
                    <a:pt x="0" y="1691868"/>
                  </a:lnTo>
                  <a:lnTo>
                    <a:pt x="680" y="1738916"/>
                  </a:lnTo>
                  <a:lnTo>
                    <a:pt x="2710" y="1785664"/>
                  </a:lnTo>
                  <a:lnTo>
                    <a:pt x="6071" y="1832093"/>
                  </a:lnTo>
                  <a:lnTo>
                    <a:pt x="10745" y="1878186"/>
                  </a:lnTo>
                  <a:lnTo>
                    <a:pt x="16714" y="1923926"/>
                  </a:lnTo>
                  <a:lnTo>
                    <a:pt x="23960" y="1969295"/>
                  </a:lnTo>
                  <a:lnTo>
                    <a:pt x="32463" y="2014276"/>
                  </a:lnTo>
                  <a:lnTo>
                    <a:pt x="42207" y="2058851"/>
                  </a:lnTo>
                  <a:lnTo>
                    <a:pt x="53173" y="2103002"/>
                  </a:lnTo>
                  <a:lnTo>
                    <a:pt x="65343" y="2146712"/>
                  </a:lnTo>
                  <a:lnTo>
                    <a:pt x="78698" y="2189964"/>
                  </a:lnTo>
                  <a:lnTo>
                    <a:pt x="93220" y="2232740"/>
                  </a:lnTo>
                  <a:lnTo>
                    <a:pt x="108892" y="2275023"/>
                  </a:lnTo>
                  <a:lnTo>
                    <a:pt x="125695" y="2316794"/>
                  </a:lnTo>
                  <a:lnTo>
                    <a:pt x="143611" y="2358037"/>
                  </a:lnTo>
                  <a:lnTo>
                    <a:pt x="162621" y="2398734"/>
                  </a:lnTo>
                  <a:lnTo>
                    <a:pt x="182708" y="2438868"/>
                  </a:lnTo>
                  <a:lnTo>
                    <a:pt x="203853" y="2478420"/>
                  </a:lnTo>
                  <a:lnTo>
                    <a:pt x="226039" y="2517374"/>
                  </a:lnTo>
                  <a:lnTo>
                    <a:pt x="249246" y="2555712"/>
                  </a:lnTo>
                  <a:lnTo>
                    <a:pt x="273457" y="2593417"/>
                  </a:lnTo>
                  <a:lnTo>
                    <a:pt x="298653" y="2630470"/>
                  </a:lnTo>
                  <a:lnTo>
                    <a:pt x="324817" y="2666855"/>
                  </a:lnTo>
                  <a:lnTo>
                    <a:pt x="351930" y="2702553"/>
                  </a:lnTo>
                  <a:lnTo>
                    <a:pt x="379974" y="2737549"/>
                  </a:lnTo>
                  <a:lnTo>
                    <a:pt x="408930" y="2771823"/>
                  </a:lnTo>
                  <a:lnTo>
                    <a:pt x="438781" y="2805358"/>
                  </a:lnTo>
                  <a:lnTo>
                    <a:pt x="469509" y="2838138"/>
                  </a:lnTo>
                  <a:lnTo>
                    <a:pt x="501095" y="2870143"/>
                  </a:lnTo>
                  <a:lnTo>
                    <a:pt x="533520" y="2901358"/>
                  </a:lnTo>
                  <a:lnTo>
                    <a:pt x="566768" y="2931764"/>
                  </a:lnTo>
                  <a:lnTo>
                    <a:pt x="600819" y="2961344"/>
                  </a:lnTo>
                  <a:lnTo>
                    <a:pt x="635656" y="2990080"/>
                  </a:lnTo>
                  <a:lnTo>
                    <a:pt x="671260" y="3017955"/>
                  </a:lnTo>
                  <a:lnTo>
                    <a:pt x="707613" y="3044951"/>
                  </a:lnTo>
                  <a:lnTo>
                    <a:pt x="744697" y="3071052"/>
                  </a:lnTo>
                  <a:lnTo>
                    <a:pt x="782493" y="3096238"/>
                  </a:lnTo>
                  <a:lnTo>
                    <a:pt x="820984" y="3120493"/>
                  </a:lnTo>
                  <a:lnTo>
                    <a:pt x="860152" y="3143800"/>
                  </a:lnTo>
                  <a:lnTo>
                    <a:pt x="899977" y="3166140"/>
                  </a:lnTo>
                  <a:lnTo>
                    <a:pt x="940443" y="3187497"/>
                  </a:lnTo>
                  <a:lnTo>
                    <a:pt x="981530" y="3207852"/>
                  </a:lnTo>
                  <a:lnTo>
                    <a:pt x="1023221" y="3227189"/>
                  </a:lnTo>
                  <a:lnTo>
                    <a:pt x="1065497" y="3245489"/>
                  </a:lnTo>
                  <a:lnTo>
                    <a:pt x="1108340" y="3262736"/>
                  </a:lnTo>
                  <a:lnTo>
                    <a:pt x="1151732" y="3278911"/>
                  </a:lnTo>
                  <a:lnTo>
                    <a:pt x="1195656" y="3293998"/>
                  </a:lnTo>
                  <a:lnTo>
                    <a:pt x="1240091" y="3307978"/>
                  </a:lnTo>
                  <a:lnTo>
                    <a:pt x="1285021" y="3320834"/>
                  </a:lnTo>
                  <a:lnTo>
                    <a:pt x="1330428" y="3332549"/>
                  </a:lnTo>
                  <a:lnTo>
                    <a:pt x="1376292" y="3343106"/>
                  </a:lnTo>
                  <a:lnTo>
                    <a:pt x="1422596" y="3352486"/>
                  </a:lnTo>
                  <a:lnTo>
                    <a:pt x="1469322" y="3360672"/>
                  </a:lnTo>
                  <a:lnTo>
                    <a:pt x="1516452" y="3367646"/>
                  </a:lnTo>
                  <a:lnTo>
                    <a:pt x="1563966" y="3373392"/>
                  </a:lnTo>
                  <a:lnTo>
                    <a:pt x="1611848" y="3377892"/>
                  </a:lnTo>
                  <a:lnTo>
                    <a:pt x="1660079" y="3381127"/>
                  </a:lnTo>
                  <a:lnTo>
                    <a:pt x="1708640" y="3383081"/>
                  </a:lnTo>
                  <a:lnTo>
                    <a:pt x="1757514" y="3383737"/>
                  </a:lnTo>
                  <a:lnTo>
                    <a:pt x="1806389" y="3383081"/>
                  </a:lnTo>
                  <a:lnTo>
                    <a:pt x="1854950" y="3381127"/>
                  </a:lnTo>
                  <a:lnTo>
                    <a:pt x="1903181" y="3377892"/>
                  </a:lnTo>
                  <a:lnTo>
                    <a:pt x="1951063" y="3373392"/>
                  </a:lnTo>
                  <a:lnTo>
                    <a:pt x="1998578" y="3367646"/>
                  </a:lnTo>
                  <a:lnTo>
                    <a:pt x="2045708" y="3360672"/>
                  </a:lnTo>
                  <a:lnTo>
                    <a:pt x="2092434" y="3352486"/>
                  </a:lnTo>
                  <a:lnTo>
                    <a:pt x="2138738" y="3343106"/>
                  </a:lnTo>
                  <a:lnTo>
                    <a:pt x="2184603" y="3332549"/>
                  </a:lnTo>
                  <a:lnTo>
                    <a:pt x="2230010" y="3320834"/>
                  </a:lnTo>
                  <a:lnTo>
                    <a:pt x="2274940" y="3307978"/>
                  </a:lnTo>
                  <a:lnTo>
                    <a:pt x="2319376" y="3293998"/>
                  </a:lnTo>
                  <a:lnTo>
                    <a:pt x="2363299" y="3278911"/>
                  </a:lnTo>
                  <a:lnTo>
                    <a:pt x="2406692" y="3262736"/>
                  </a:lnTo>
                  <a:lnTo>
                    <a:pt x="2449536" y="3245489"/>
                  </a:lnTo>
                  <a:lnTo>
                    <a:pt x="2491812" y="3227189"/>
                  </a:lnTo>
                  <a:lnTo>
                    <a:pt x="2533503" y="3207852"/>
                  </a:lnTo>
                  <a:lnTo>
                    <a:pt x="2574590" y="3187497"/>
                  </a:lnTo>
                  <a:lnTo>
                    <a:pt x="2615056" y="3166140"/>
                  </a:lnTo>
                  <a:lnTo>
                    <a:pt x="2654882" y="3143800"/>
                  </a:lnTo>
                  <a:lnTo>
                    <a:pt x="2694050" y="3120493"/>
                  </a:lnTo>
                  <a:lnTo>
                    <a:pt x="2732541" y="3096238"/>
                  </a:lnTo>
                  <a:lnTo>
                    <a:pt x="2770338" y="3071052"/>
                  </a:lnTo>
                  <a:lnTo>
                    <a:pt x="2807422" y="3044951"/>
                  </a:lnTo>
                  <a:lnTo>
                    <a:pt x="2843775" y="3017955"/>
                  </a:lnTo>
                  <a:lnTo>
                    <a:pt x="2879380" y="2990080"/>
                  </a:lnTo>
                  <a:lnTo>
                    <a:pt x="2914217" y="2961344"/>
                  </a:lnTo>
                  <a:lnTo>
                    <a:pt x="2948268" y="2931764"/>
                  </a:lnTo>
                  <a:lnTo>
                    <a:pt x="2981516" y="2901358"/>
                  </a:lnTo>
                  <a:lnTo>
                    <a:pt x="3013942" y="2870143"/>
                  </a:lnTo>
                  <a:lnTo>
                    <a:pt x="3045528" y="2838138"/>
                  </a:lnTo>
                  <a:lnTo>
                    <a:pt x="3076256" y="2805358"/>
                  </a:lnTo>
                  <a:lnTo>
                    <a:pt x="3106107" y="2771823"/>
                  </a:lnTo>
                  <a:lnTo>
                    <a:pt x="3135064" y="2737549"/>
                  </a:lnTo>
                  <a:lnTo>
                    <a:pt x="3163108" y="2702553"/>
                  </a:lnTo>
                  <a:lnTo>
                    <a:pt x="3190221" y="2666855"/>
                  </a:lnTo>
                  <a:lnTo>
                    <a:pt x="3216385" y="2630470"/>
                  </a:lnTo>
                  <a:lnTo>
                    <a:pt x="3241582" y="2593417"/>
                  </a:lnTo>
                  <a:lnTo>
                    <a:pt x="3265793" y="2555712"/>
                  </a:lnTo>
                  <a:lnTo>
                    <a:pt x="3289001" y="2517374"/>
                  </a:lnTo>
                  <a:lnTo>
                    <a:pt x="3311186" y="2478420"/>
                  </a:lnTo>
                  <a:lnTo>
                    <a:pt x="3332331" y="2438868"/>
                  </a:lnTo>
                  <a:lnTo>
                    <a:pt x="3352418" y="2398734"/>
                  </a:lnTo>
                  <a:lnTo>
                    <a:pt x="3371429" y="2358037"/>
                  </a:lnTo>
                  <a:lnTo>
                    <a:pt x="3389345" y="2316794"/>
                  </a:lnTo>
                  <a:lnTo>
                    <a:pt x="3406148" y="2275023"/>
                  </a:lnTo>
                  <a:lnTo>
                    <a:pt x="3421820" y="2232740"/>
                  </a:lnTo>
                  <a:lnTo>
                    <a:pt x="3436343" y="2189964"/>
                  </a:lnTo>
                  <a:lnTo>
                    <a:pt x="3449698" y="2146712"/>
                  </a:lnTo>
                  <a:lnTo>
                    <a:pt x="3461868" y="2103002"/>
                  </a:lnTo>
                  <a:lnTo>
                    <a:pt x="3472834" y="2058851"/>
                  </a:lnTo>
                  <a:lnTo>
                    <a:pt x="3482578" y="2014276"/>
                  </a:lnTo>
                  <a:lnTo>
                    <a:pt x="3491082" y="1969295"/>
                  </a:lnTo>
                  <a:lnTo>
                    <a:pt x="3498327" y="1923926"/>
                  </a:lnTo>
                  <a:lnTo>
                    <a:pt x="3504296" y="1878186"/>
                  </a:lnTo>
                  <a:lnTo>
                    <a:pt x="3508970" y="1832093"/>
                  </a:lnTo>
                  <a:lnTo>
                    <a:pt x="3512331" y="1785664"/>
                  </a:lnTo>
                  <a:lnTo>
                    <a:pt x="3514361" y="1738916"/>
                  </a:lnTo>
                  <a:lnTo>
                    <a:pt x="3515042" y="1691868"/>
                  </a:lnTo>
                  <a:lnTo>
                    <a:pt x="3514361" y="1644820"/>
                  </a:lnTo>
                  <a:lnTo>
                    <a:pt x="3512331" y="1598072"/>
                  </a:lnTo>
                  <a:lnTo>
                    <a:pt x="3508970" y="1551643"/>
                  </a:lnTo>
                  <a:lnTo>
                    <a:pt x="3504296" y="1505550"/>
                  </a:lnTo>
                  <a:lnTo>
                    <a:pt x="3498327" y="1459810"/>
                  </a:lnTo>
                  <a:lnTo>
                    <a:pt x="3491082" y="1414441"/>
                  </a:lnTo>
                  <a:lnTo>
                    <a:pt x="3482578" y="1369460"/>
                  </a:lnTo>
                  <a:lnTo>
                    <a:pt x="3472834" y="1324885"/>
                  </a:lnTo>
                  <a:lnTo>
                    <a:pt x="3461868" y="1280734"/>
                  </a:lnTo>
                  <a:lnTo>
                    <a:pt x="3449698" y="1237024"/>
                  </a:lnTo>
                  <a:lnTo>
                    <a:pt x="3436343" y="1193772"/>
                  </a:lnTo>
                  <a:lnTo>
                    <a:pt x="3421820" y="1150996"/>
                  </a:lnTo>
                  <a:lnTo>
                    <a:pt x="3406148" y="1108714"/>
                  </a:lnTo>
                  <a:lnTo>
                    <a:pt x="3389345" y="1066942"/>
                  </a:lnTo>
                  <a:lnTo>
                    <a:pt x="3371429" y="1025699"/>
                  </a:lnTo>
                  <a:lnTo>
                    <a:pt x="3352418" y="985002"/>
                  </a:lnTo>
                  <a:lnTo>
                    <a:pt x="3332331" y="944869"/>
                  </a:lnTo>
                  <a:lnTo>
                    <a:pt x="3311186" y="905316"/>
                  </a:lnTo>
                  <a:lnTo>
                    <a:pt x="3289001" y="866362"/>
                  </a:lnTo>
                  <a:lnTo>
                    <a:pt x="3265793" y="828024"/>
                  </a:lnTo>
                  <a:lnTo>
                    <a:pt x="3241582" y="790320"/>
                  </a:lnTo>
                  <a:lnTo>
                    <a:pt x="3216385" y="753266"/>
                  </a:lnTo>
                  <a:lnTo>
                    <a:pt x="3190221" y="716881"/>
                  </a:lnTo>
                  <a:lnTo>
                    <a:pt x="3163108" y="681183"/>
                  </a:lnTo>
                  <a:lnTo>
                    <a:pt x="3135064" y="646188"/>
                  </a:lnTo>
                  <a:lnTo>
                    <a:pt x="3106107" y="611913"/>
                  </a:lnTo>
                  <a:lnTo>
                    <a:pt x="3076256" y="578378"/>
                  </a:lnTo>
                  <a:lnTo>
                    <a:pt x="3045528" y="545599"/>
                  </a:lnTo>
                  <a:lnTo>
                    <a:pt x="3013942" y="513593"/>
                  </a:lnTo>
                  <a:lnTo>
                    <a:pt x="2981516" y="482378"/>
                  </a:lnTo>
                  <a:lnTo>
                    <a:pt x="2948268" y="451972"/>
                  </a:lnTo>
                  <a:lnTo>
                    <a:pt x="2914217" y="422392"/>
                  </a:lnTo>
                  <a:lnTo>
                    <a:pt x="2879380" y="393656"/>
                  </a:lnTo>
                  <a:lnTo>
                    <a:pt x="2843775" y="365781"/>
                  </a:lnTo>
                  <a:lnTo>
                    <a:pt x="2807422" y="338785"/>
                  </a:lnTo>
                  <a:lnTo>
                    <a:pt x="2770338" y="312685"/>
                  </a:lnTo>
                  <a:lnTo>
                    <a:pt x="2732541" y="287498"/>
                  </a:lnTo>
                  <a:lnTo>
                    <a:pt x="2694050" y="263243"/>
                  </a:lnTo>
                  <a:lnTo>
                    <a:pt x="2654882" y="239936"/>
                  </a:lnTo>
                  <a:lnTo>
                    <a:pt x="2615056" y="217596"/>
                  </a:lnTo>
                  <a:lnTo>
                    <a:pt x="2574590" y="196239"/>
                  </a:lnTo>
                  <a:lnTo>
                    <a:pt x="2533503" y="175884"/>
                  </a:lnTo>
                  <a:lnTo>
                    <a:pt x="2491812" y="156547"/>
                  </a:lnTo>
                  <a:lnTo>
                    <a:pt x="2449536" y="138247"/>
                  </a:lnTo>
                  <a:lnTo>
                    <a:pt x="2406692" y="121000"/>
                  </a:lnTo>
                  <a:lnTo>
                    <a:pt x="2363299" y="104825"/>
                  </a:lnTo>
                  <a:lnTo>
                    <a:pt x="2319376" y="89739"/>
                  </a:lnTo>
                  <a:lnTo>
                    <a:pt x="2274940" y="75758"/>
                  </a:lnTo>
                  <a:lnTo>
                    <a:pt x="2230010" y="62902"/>
                  </a:lnTo>
                  <a:lnTo>
                    <a:pt x="2184603" y="51187"/>
                  </a:lnTo>
                  <a:lnTo>
                    <a:pt x="2138738" y="40631"/>
                  </a:lnTo>
                  <a:lnTo>
                    <a:pt x="2092434" y="31251"/>
                  </a:lnTo>
                  <a:lnTo>
                    <a:pt x="2045708" y="23065"/>
                  </a:lnTo>
                  <a:lnTo>
                    <a:pt x="1998578" y="16090"/>
                  </a:lnTo>
                  <a:lnTo>
                    <a:pt x="1951063" y="10344"/>
                  </a:lnTo>
                  <a:lnTo>
                    <a:pt x="1903181" y="5845"/>
                  </a:lnTo>
                  <a:lnTo>
                    <a:pt x="1854950" y="2609"/>
                  </a:lnTo>
                  <a:lnTo>
                    <a:pt x="1806389" y="655"/>
                  </a:lnTo>
                  <a:lnTo>
                    <a:pt x="1757514" y="0"/>
                  </a:lnTo>
                  <a:close/>
                </a:path>
              </a:pathLst>
            </a:custGeom>
            <a:solidFill>
              <a:srgbClr val="585858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48937" y="29028"/>
              <a:ext cx="4131861" cy="12818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6322" y="610821"/>
              <a:ext cx="3683831" cy="400050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5509424" y="781222"/>
            <a:ext cx="150050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latin typeface="Arial"/>
                <a:cs typeface="Arial"/>
              </a:rPr>
              <a:t>Python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and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their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libraries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73524" y="396612"/>
            <a:ext cx="7985759" cy="4735830"/>
            <a:chOff x="573524" y="396612"/>
            <a:chExt cx="7985759" cy="4735830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82324" y="1398612"/>
              <a:ext cx="3176130" cy="74674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41353" y="2335771"/>
              <a:ext cx="3317671" cy="89457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41049" y="3385210"/>
              <a:ext cx="2879890" cy="68861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32147" y="4198073"/>
              <a:ext cx="2879890" cy="67621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083244" y="604470"/>
              <a:ext cx="2097405" cy="4006850"/>
            </a:xfrm>
            <a:custGeom>
              <a:avLst/>
              <a:gdLst/>
              <a:ahLst/>
              <a:cxnLst/>
              <a:rect l="l" t="t" r="r" b="b"/>
              <a:pathLst>
                <a:path w="2097404" h="4006850">
                  <a:moveTo>
                    <a:pt x="0" y="0"/>
                  </a:moveTo>
                  <a:lnTo>
                    <a:pt x="49497" y="547"/>
                  </a:lnTo>
                  <a:lnTo>
                    <a:pt x="98712" y="2180"/>
                  </a:lnTo>
                  <a:lnTo>
                    <a:pt x="147634" y="4888"/>
                  </a:lnTo>
                  <a:lnTo>
                    <a:pt x="196249" y="8658"/>
                  </a:lnTo>
                  <a:lnTo>
                    <a:pt x="244545" y="13478"/>
                  </a:lnTo>
                  <a:lnTo>
                    <a:pt x="292510" y="19336"/>
                  </a:lnTo>
                  <a:lnTo>
                    <a:pt x="340131" y="26221"/>
                  </a:lnTo>
                  <a:lnTo>
                    <a:pt x="387395" y="34120"/>
                  </a:lnTo>
                  <a:lnTo>
                    <a:pt x="434290" y="43020"/>
                  </a:lnTo>
                  <a:lnTo>
                    <a:pt x="480803" y="52911"/>
                  </a:lnTo>
                  <a:lnTo>
                    <a:pt x="526922" y="63780"/>
                  </a:lnTo>
                  <a:lnTo>
                    <a:pt x="572634" y="75615"/>
                  </a:lnTo>
                  <a:lnTo>
                    <a:pt x="617927" y="88404"/>
                  </a:lnTo>
                  <a:lnTo>
                    <a:pt x="662787" y="102135"/>
                  </a:lnTo>
                  <a:lnTo>
                    <a:pt x="707202" y="116796"/>
                  </a:lnTo>
                  <a:lnTo>
                    <a:pt x="751161" y="132375"/>
                  </a:lnTo>
                  <a:lnTo>
                    <a:pt x="794649" y="148860"/>
                  </a:lnTo>
                  <a:lnTo>
                    <a:pt x="837655" y="166239"/>
                  </a:lnTo>
                  <a:lnTo>
                    <a:pt x="880166" y="184499"/>
                  </a:lnTo>
                  <a:lnTo>
                    <a:pt x="922169" y="203630"/>
                  </a:lnTo>
                  <a:lnTo>
                    <a:pt x="963652" y="223618"/>
                  </a:lnTo>
                  <a:lnTo>
                    <a:pt x="1004602" y="244452"/>
                  </a:lnTo>
                  <a:lnTo>
                    <a:pt x="1045007" y="266120"/>
                  </a:lnTo>
                  <a:lnTo>
                    <a:pt x="1084853" y="288609"/>
                  </a:lnTo>
                  <a:lnTo>
                    <a:pt x="1124130" y="311908"/>
                  </a:lnTo>
                  <a:lnTo>
                    <a:pt x="1162823" y="336005"/>
                  </a:lnTo>
                  <a:lnTo>
                    <a:pt x="1200920" y="360888"/>
                  </a:lnTo>
                  <a:lnTo>
                    <a:pt x="1238409" y="386544"/>
                  </a:lnTo>
                  <a:lnTo>
                    <a:pt x="1275277" y="412962"/>
                  </a:lnTo>
                  <a:lnTo>
                    <a:pt x="1311511" y="440129"/>
                  </a:lnTo>
                  <a:lnTo>
                    <a:pt x="1347099" y="468034"/>
                  </a:lnTo>
                  <a:lnTo>
                    <a:pt x="1382029" y="496664"/>
                  </a:lnTo>
                  <a:lnTo>
                    <a:pt x="1416287" y="526008"/>
                  </a:lnTo>
                  <a:lnTo>
                    <a:pt x="1449862" y="556054"/>
                  </a:lnTo>
                  <a:lnTo>
                    <a:pt x="1482740" y="586789"/>
                  </a:lnTo>
                  <a:lnTo>
                    <a:pt x="1514909" y="618201"/>
                  </a:lnTo>
                  <a:lnTo>
                    <a:pt x="1546356" y="650279"/>
                  </a:lnTo>
                  <a:lnTo>
                    <a:pt x="1577069" y="683010"/>
                  </a:lnTo>
                  <a:lnTo>
                    <a:pt x="1607036" y="716382"/>
                  </a:lnTo>
                  <a:lnTo>
                    <a:pt x="1636243" y="750384"/>
                  </a:lnTo>
                  <a:lnTo>
                    <a:pt x="1664678" y="785003"/>
                  </a:lnTo>
                  <a:lnTo>
                    <a:pt x="1692328" y="820227"/>
                  </a:lnTo>
                  <a:lnTo>
                    <a:pt x="1719181" y="856045"/>
                  </a:lnTo>
                  <a:lnTo>
                    <a:pt x="1745225" y="892444"/>
                  </a:lnTo>
                  <a:lnTo>
                    <a:pt x="1770446" y="929412"/>
                  </a:lnTo>
                  <a:lnTo>
                    <a:pt x="1794833" y="966937"/>
                  </a:lnTo>
                  <a:lnTo>
                    <a:pt x="1818372" y="1005007"/>
                  </a:lnTo>
                  <a:lnTo>
                    <a:pt x="1841050" y="1043610"/>
                  </a:lnTo>
                  <a:lnTo>
                    <a:pt x="1862856" y="1082735"/>
                  </a:lnTo>
                  <a:lnTo>
                    <a:pt x="1883777" y="1122368"/>
                  </a:lnTo>
                  <a:lnTo>
                    <a:pt x="1903800" y="1162499"/>
                  </a:lnTo>
                  <a:lnTo>
                    <a:pt x="1922913" y="1203115"/>
                  </a:lnTo>
                  <a:lnTo>
                    <a:pt x="1941103" y="1244203"/>
                  </a:lnTo>
                  <a:lnTo>
                    <a:pt x="1958357" y="1285753"/>
                  </a:lnTo>
                  <a:lnTo>
                    <a:pt x="1974663" y="1327751"/>
                  </a:lnTo>
                  <a:lnTo>
                    <a:pt x="1990008" y="1370187"/>
                  </a:lnTo>
                  <a:lnTo>
                    <a:pt x="2004379" y="1413047"/>
                  </a:lnTo>
                  <a:lnTo>
                    <a:pt x="2017765" y="1456320"/>
                  </a:lnTo>
                  <a:lnTo>
                    <a:pt x="2030152" y="1499994"/>
                  </a:lnTo>
                  <a:lnTo>
                    <a:pt x="2041528" y="1544057"/>
                  </a:lnTo>
                  <a:lnTo>
                    <a:pt x="2051881" y="1588497"/>
                  </a:lnTo>
                  <a:lnTo>
                    <a:pt x="2061197" y="1633301"/>
                  </a:lnTo>
                  <a:lnTo>
                    <a:pt x="2069464" y="1678458"/>
                  </a:lnTo>
                  <a:lnTo>
                    <a:pt x="2076670" y="1723956"/>
                  </a:lnTo>
                  <a:lnTo>
                    <a:pt x="2082802" y="1769783"/>
                  </a:lnTo>
                  <a:lnTo>
                    <a:pt x="2087847" y="1815926"/>
                  </a:lnTo>
                  <a:lnTo>
                    <a:pt x="2091793" y="1862374"/>
                  </a:lnTo>
                  <a:lnTo>
                    <a:pt x="2094627" y="1909114"/>
                  </a:lnTo>
                  <a:lnTo>
                    <a:pt x="2096337" y="1956135"/>
                  </a:lnTo>
                  <a:lnTo>
                    <a:pt x="2096909" y="2003425"/>
                  </a:lnTo>
                  <a:lnTo>
                    <a:pt x="2096337" y="2050714"/>
                  </a:lnTo>
                  <a:lnTo>
                    <a:pt x="2094627" y="2097735"/>
                  </a:lnTo>
                  <a:lnTo>
                    <a:pt x="2091793" y="2144475"/>
                  </a:lnTo>
                  <a:lnTo>
                    <a:pt x="2087847" y="2190923"/>
                  </a:lnTo>
                  <a:lnTo>
                    <a:pt x="2082802" y="2237066"/>
                  </a:lnTo>
                  <a:lnTo>
                    <a:pt x="2076670" y="2282893"/>
                  </a:lnTo>
                  <a:lnTo>
                    <a:pt x="2069464" y="2328391"/>
                  </a:lnTo>
                  <a:lnTo>
                    <a:pt x="2061197" y="2373548"/>
                  </a:lnTo>
                  <a:lnTo>
                    <a:pt x="2051881" y="2418352"/>
                  </a:lnTo>
                  <a:lnTo>
                    <a:pt x="2041528" y="2462792"/>
                  </a:lnTo>
                  <a:lnTo>
                    <a:pt x="2030152" y="2506855"/>
                  </a:lnTo>
                  <a:lnTo>
                    <a:pt x="2017765" y="2550529"/>
                  </a:lnTo>
                  <a:lnTo>
                    <a:pt x="2004379" y="2593802"/>
                  </a:lnTo>
                  <a:lnTo>
                    <a:pt x="1990008" y="2636662"/>
                  </a:lnTo>
                  <a:lnTo>
                    <a:pt x="1974663" y="2679098"/>
                  </a:lnTo>
                  <a:lnTo>
                    <a:pt x="1958357" y="2721096"/>
                  </a:lnTo>
                  <a:lnTo>
                    <a:pt x="1941103" y="2762646"/>
                  </a:lnTo>
                  <a:lnTo>
                    <a:pt x="1922913" y="2803734"/>
                  </a:lnTo>
                  <a:lnTo>
                    <a:pt x="1903800" y="2844350"/>
                  </a:lnTo>
                  <a:lnTo>
                    <a:pt x="1883777" y="2884481"/>
                  </a:lnTo>
                  <a:lnTo>
                    <a:pt x="1862856" y="2924114"/>
                  </a:lnTo>
                  <a:lnTo>
                    <a:pt x="1841050" y="2963239"/>
                  </a:lnTo>
                  <a:lnTo>
                    <a:pt x="1818372" y="3001842"/>
                  </a:lnTo>
                  <a:lnTo>
                    <a:pt x="1794833" y="3039913"/>
                  </a:lnTo>
                  <a:lnTo>
                    <a:pt x="1770446" y="3077438"/>
                  </a:lnTo>
                  <a:lnTo>
                    <a:pt x="1745225" y="3114406"/>
                  </a:lnTo>
                  <a:lnTo>
                    <a:pt x="1719181" y="3150805"/>
                  </a:lnTo>
                  <a:lnTo>
                    <a:pt x="1692328" y="3186622"/>
                  </a:lnTo>
                  <a:lnTo>
                    <a:pt x="1664678" y="3221847"/>
                  </a:lnTo>
                  <a:lnTo>
                    <a:pt x="1636243" y="3256466"/>
                  </a:lnTo>
                  <a:lnTo>
                    <a:pt x="1607036" y="3290467"/>
                  </a:lnTo>
                  <a:lnTo>
                    <a:pt x="1577069" y="3323840"/>
                  </a:lnTo>
                  <a:lnTo>
                    <a:pt x="1546356" y="3356571"/>
                  </a:lnTo>
                  <a:lnTo>
                    <a:pt x="1514909" y="3388649"/>
                  </a:lnTo>
                  <a:lnTo>
                    <a:pt x="1482740" y="3420061"/>
                  </a:lnTo>
                  <a:lnTo>
                    <a:pt x="1449862" y="3450796"/>
                  </a:lnTo>
                  <a:lnTo>
                    <a:pt x="1416287" y="3480841"/>
                  </a:lnTo>
                  <a:lnTo>
                    <a:pt x="1382029" y="3510185"/>
                  </a:lnTo>
                  <a:lnTo>
                    <a:pt x="1347099" y="3538816"/>
                  </a:lnTo>
                  <a:lnTo>
                    <a:pt x="1311511" y="3566721"/>
                  </a:lnTo>
                  <a:lnTo>
                    <a:pt x="1275277" y="3593888"/>
                  </a:lnTo>
                  <a:lnTo>
                    <a:pt x="1238409" y="3620306"/>
                  </a:lnTo>
                  <a:lnTo>
                    <a:pt x="1200920" y="3645962"/>
                  </a:lnTo>
                  <a:lnTo>
                    <a:pt x="1162823" y="3670845"/>
                  </a:lnTo>
                  <a:lnTo>
                    <a:pt x="1124130" y="3694941"/>
                  </a:lnTo>
                  <a:lnTo>
                    <a:pt x="1084853" y="3718241"/>
                  </a:lnTo>
                  <a:lnTo>
                    <a:pt x="1045007" y="3740730"/>
                  </a:lnTo>
                  <a:lnTo>
                    <a:pt x="1004602" y="3762398"/>
                  </a:lnTo>
                  <a:lnTo>
                    <a:pt x="963652" y="3783232"/>
                  </a:lnTo>
                  <a:lnTo>
                    <a:pt x="922169" y="3803220"/>
                  </a:lnTo>
                  <a:lnTo>
                    <a:pt x="880166" y="3822351"/>
                  </a:lnTo>
                  <a:lnTo>
                    <a:pt x="837655" y="3840611"/>
                  </a:lnTo>
                  <a:lnTo>
                    <a:pt x="794649" y="3857990"/>
                  </a:lnTo>
                  <a:lnTo>
                    <a:pt x="751161" y="3874475"/>
                  </a:lnTo>
                  <a:lnTo>
                    <a:pt x="707202" y="3890054"/>
                  </a:lnTo>
                  <a:lnTo>
                    <a:pt x="662787" y="3904715"/>
                  </a:lnTo>
                  <a:lnTo>
                    <a:pt x="617927" y="3918446"/>
                  </a:lnTo>
                  <a:lnTo>
                    <a:pt x="572634" y="3931235"/>
                  </a:lnTo>
                  <a:lnTo>
                    <a:pt x="526922" y="3943070"/>
                  </a:lnTo>
                  <a:lnTo>
                    <a:pt x="480803" y="3953939"/>
                  </a:lnTo>
                  <a:lnTo>
                    <a:pt x="434290" y="3963830"/>
                  </a:lnTo>
                  <a:lnTo>
                    <a:pt x="387395" y="3972731"/>
                  </a:lnTo>
                  <a:lnTo>
                    <a:pt x="340131" y="3980629"/>
                  </a:lnTo>
                  <a:lnTo>
                    <a:pt x="292510" y="3987514"/>
                  </a:lnTo>
                  <a:lnTo>
                    <a:pt x="244545" y="3993372"/>
                  </a:lnTo>
                  <a:lnTo>
                    <a:pt x="196249" y="3998192"/>
                  </a:lnTo>
                  <a:lnTo>
                    <a:pt x="147634" y="4001962"/>
                  </a:lnTo>
                  <a:lnTo>
                    <a:pt x="98712" y="4004670"/>
                  </a:lnTo>
                  <a:lnTo>
                    <a:pt x="49497" y="4006304"/>
                  </a:lnTo>
                  <a:lnTo>
                    <a:pt x="1" y="4006851"/>
                  </a:lnTo>
                  <a:lnTo>
                    <a:pt x="0" y="3926191"/>
                  </a:lnTo>
                  <a:lnTo>
                    <a:pt x="145256" y="3919357"/>
                  </a:lnTo>
                  <a:lnTo>
                    <a:pt x="194717" y="3914117"/>
                  </a:lnTo>
                  <a:lnTo>
                    <a:pt x="243819" y="3907800"/>
                  </a:lnTo>
                  <a:lnTo>
                    <a:pt x="292546" y="3900418"/>
                  </a:lnTo>
                  <a:lnTo>
                    <a:pt x="340885" y="3891984"/>
                  </a:lnTo>
                  <a:lnTo>
                    <a:pt x="388822" y="3882512"/>
                  </a:lnTo>
                  <a:lnTo>
                    <a:pt x="436343" y="3872015"/>
                  </a:lnTo>
                  <a:lnTo>
                    <a:pt x="483433" y="3860505"/>
                  </a:lnTo>
                  <a:lnTo>
                    <a:pt x="530080" y="3847996"/>
                  </a:lnTo>
                  <a:lnTo>
                    <a:pt x="576267" y="3834501"/>
                  </a:lnTo>
                  <a:lnTo>
                    <a:pt x="621983" y="3820033"/>
                  </a:lnTo>
                  <a:lnTo>
                    <a:pt x="667212" y="3804604"/>
                  </a:lnTo>
                  <a:lnTo>
                    <a:pt x="711941" y="3788229"/>
                  </a:lnTo>
                  <a:lnTo>
                    <a:pt x="756155" y="3770919"/>
                  </a:lnTo>
                  <a:lnTo>
                    <a:pt x="799841" y="3752689"/>
                  </a:lnTo>
                  <a:lnTo>
                    <a:pt x="842985" y="3733551"/>
                  </a:lnTo>
                  <a:lnTo>
                    <a:pt x="885572" y="3713518"/>
                  </a:lnTo>
                  <a:lnTo>
                    <a:pt x="927589" y="3692603"/>
                  </a:lnTo>
                  <a:lnTo>
                    <a:pt x="969021" y="3670820"/>
                  </a:lnTo>
                  <a:lnTo>
                    <a:pt x="1009854" y="3648181"/>
                  </a:lnTo>
                  <a:lnTo>
                    <a:pt x="1050075" y="3624700"/>
                  </a:lnTo>
                  <a:lnTo>
                    <a:pt x="1089669" y="3600389"/>
                  </a:lnTo>
                  <a:lnTo>
                    <a:pt x="1128623" y="3575262"/>
                  </a:lnTo>
                  <a:lnTo>
                    <a:pt x="1166922" y="3549332"/>
                  </a:lnTo>
                  <a:lnTo>
                    <a:pt x="1204552" y="3522612"/>
                  </a:lnTo>
                  <a:lnTo>
                    <a:pt x="1241500" y="3495114"/>
                  </a:lnTo>
                  <a:lnTo>
                    <a:pt x="1277751" y="3466852"/>
                  </a:lnTo>
                  <a:lnTo>
                    <a:pt x="1313291" y="3437839"/>
                  </a:lnTo>
                  <a:lnTo>
                    <a:pt x="1348106" y="3408089"/>
                  </a:lnTo>
                  <a:lnTo>
                    <a:pt x="1382183" y="3377613"/>
                  </a:lnTo>
                  <a:lnTo>
                    <a:pt x="1415507" y="3346426"/>
                  </a:lnTo>
                  <a:lnTo>
                    <a:pt x="1448064" y="3314539"/>
                  </a:lnTo>
                  <a:lnTo>
                    <a:pt x="1479840" y="3281968"/>
                  </a:lnTo>
                  <a:lnTo>
                    <a:pt x="1510821" y="3248723"/>
                  </a:lnTo>
                  <a:lnTo>
                    <a:pt x="1540993" y="3214819"/>
                  </a:lnTo>
                  <a:lnTo>
                    <a:pt x="1570342" y="3180268"/>
                  </a:lnTo>
                  <a:lnTo>
                    <a:pt x="1598855" y="3145084"/>
                  </a:lnTo>
                  <a:lnTo>
                    <a:pt x="1626516" y="3109280"/>
                  </a:lnTo>
                  <a:lnTo>
                    <a:pt x="1653312" y="3072868"/>
                  </a:lnTo>
                  <a:lnTo>
                    <a:pt x="1679229" y="3035862"/>
                  </a:lnTo>
                  <a:lnTo>
                    <a:pt x="1704254" y="2998275"/>
                  </a:lnTo>
                  <a:lnTo>
                    <a:pt x="1728371" y="2960120"/>
                  </a:lnTo>
                  <a:lnTo>
                    <a:pt x="1751567" y="2921410"/>
                  </a:lnTo>
                  <a:lnTo>
                    <a:pt x="1773827" y="2882158"/>
                  </a:lnTo>
                  <a:lnTo>
                    <a:pt x="1795139" y="2842377"/>
                  </a:lnTo>
                  <a:lnTo>
                    <a:pt x="1815487" y="2802080"/>
                  </a:lnTo>
                  <a:lnTo>
                    <a:pt x="1834858" y="2761280"/>
                  </a:lnTo>
                  <a:lnTo>
                    <a:pt x="1853238" y="2719991"/>
                  </a:lnTo>
                  <a:lnTo>
                    <a:pt x="1870613" y="2678225"/>
                  </a:lnTo>
                  <a:lnTo>
                    <a:pt x="1886968" y="2635995"/>
                  </a:lnTo>
                  <a:lnTo>
                    <a:pt x="1902290" y="2593315"/>
                  </a:lnTo>
                  <a:lnTo>
                    <a:pt x="1916565" y="2550198"/>
                  </a:lnTo>
                  <a:lnTo>
                    <a:pt x="1929778" y="2506656"/>
                  </a:lnTo>
                  <a:lnTo>
                    <a:pt x="1941916" y="2462703"/>
                  </a:lnTo>
                  <a:lnTo>
                    <a:pt x="1952965" y="2418352"/>
                  </a:lnTo>
                  <a:lnTo>
                    <a:pt x="1962910" y="2373615"/>
                  </a:lnTo>
                  <a:lnTo>
                    <a:pt x="1971737" y="2328506"/>
                  </a:lnTo>
                  <a:lnTo>
                    <a:pt x="1979433" y="2283039"/>
                  </a:lnTo>
                  <a:lnTo>
                    <a:pt x="1985984" y="2237225"/>
                  </a:lnTo>
                  <a:lnTo>
                    <a:pt x="1991375" y="2191078"/>
                  </a:lnTo>
                  <a:lnTo>
                    <a:pt x="1995592" y="2144612"/>
                  </a:lnTo>
                  <a:lnTo>
                    <a:pt x="1998622" y="2097839"/>
                  </a:lnTo>
                  <a:lnTo>
                    <a:pt x="2000450" y="2050772"/>
                  </a:lnTo>
                  <a:lnTo>
                    <a:pt x="2001062" y="2003425"/>
                  </a:lnTo>
                  <a:lnTo>
                    <a:pt x="2000450" y="1956077"/>
                  </a:lnTo>
                  <a:lnTo>
                    <a:pt x="1998622" y="1909010"/>
                  </a:lnTo>
                  <a:lnTo>
                    <a:pt x="1995592" y="1862237"/>
                  </a:lnTo>
                  <a:lnTo>
                    <a:pt x="1991375" y="1815771"/>
                  </a:lnTo>
                  <a:lnTo>
                    <a:pt x="1985984" y="1769624"/>
                  </a:lnTo>
                  <a:lnTo>
                    <a:pt x="1979433" y="1723810"/>
                  </a:lnTo>
                  <a:lnTo>
                    <a:pt x="1971737" y="1678343"/>
                  </a:lnTo>
                  <a:lnTo>
                    <a:pt x="1962910" y="1633234"/>
                  </a:lnTo>
                  <a:lnTo>
                    <a:pt x="1952965" y="1588497"/>
                  </a:lnTo>
                  <a:lnTo>
                    <a:pt x="1941916" y="1544146"/>
                  </a:lnTo>
                  <a:lnTo>
                    <a:pt x="1929778" y="1500193"/>
                  </a:lnTo>
                  <a:lnTo>
                    <a:pt x="1916565" y="1456651"/>
                  </a:lnTo>
                  <a:lnTo>
                    <a:pt x="1902290" y="1413534"/>
                  </a:lnTo>
                  <a:lnTo>
                    <a:pt x="1886968" y="1370853"/>
                  </a:lnTo>
                  <a:lnTo>
                    <a:pt x="1870613" y="1328624"/>
                  </a:lnTo>
                  <a:lnTo>
                    <a:pt x="1853238" y="1286858"/>
                  </a:lnTo>
                  <a:lnTo>
                    <a:pt x="1834858" y="1245569"/>
                  </a:lnTo>
                  <a:lnTo>
                    <a:pt x="1815487" y="1204769"/>
                  </a:lnTo>
                  <a:lnTo>
                    <a:pt x="1795139" y="1164472"/>
                  </a:lnTo>
                  <a:lnTo>
                    <a:pt x="1773827" y="1124691"/>
                  </a:lnTo>
                  <a:lnTo>
                    <a:pt x="1751567" y="1085439"/>
                  </a:lnTo>
                  <a:lnTo>
                    <a:pt x="1728371" y="1046729"/>
                  </a:lnTo>
                  <a:lnTo>
                    <a:pt x="1704254" y="1008574"/>
                  </a:lnTo>
                  <a:lnTo>
                    <a:pt x="1679229" y="970986"/>
                  </a:lnTo>
                  <a:lnTo>
                    <a:pt x="1653312" y="933981"/>
                  </a:lnTo>
                  <a:lnTo>
                    <a:pt x="1626516" y="897569"/>
                  </a:lnTo>
                  <a:lnTo>
                    <a:pt x="1598855" y="861764"/>
                  </a:lnTo>
                  <a:lnTo>
                    <a:pt x="1570342" y="826580"/>
                  </a:lnTo>
                  <a:lnTo>
                    <a:pt x="1540993" y="792030"/>
                  </a:lnTo>
                  <a:lnTo>
                    <a:pt x="1510821" y="758126"/>
                  </a:lnTo>
                  <a:lnTo>
                    <a:pt x="1479840" y="724881"/>
                  </a:lnTo>
                  <a:lnTo>
                    <a:pt x="1448064" y="692309"/>
                  </a:lnTo>
                  <a:lnTo>
                    <a:pt x="1415507" y="660423"/>
                  </a:lnTo>
                  <a:lnTo>
                    <a:pt x="1382183" y="629235"/>
                  </a:lnTo>
                  <a:lnTo>
                    <a:pt x="1348106" y="598760"/>
                  </a:lnTo>
                  <a:lnTo>
                    <a:pt x="1313291" y="569009"/>
                  </a:lnTo>
                  <a:lnTo>
                    <a:pt x="1277751" y="539996"/>
                  </a:lnTo>
                  <a:lnTo>
                    <a:pt x="1241500" y="511734"/>
                  </a:lnTo>
                  <a:lnTo>
                    <a:pt x="1204552" y="484237"/>
                  </a:lnTo>
                  <a:lnTo>
                    <a:pt x="1166922" y="457516"/>
                  </a:lnTo>
                  <a:lnTo>
                    <a:pt x="1128623" y="431586"/>
                  </a:lnTo>
                  <a:lnTo>
                    <a:pt x="1089669" y="406459"/>
                  </a:lnTo>
                  <a:lnTo>
                    <a:pt x="1050075" y="382148"/>
                  </a:lnTo>
                  <a:lnTo>
                    <a:pt x="1009854" y="358667"/>
                  </a:lnTo>
                  <a:lnTo>
                    <a:pt x="969021" y="336028"/>
                  </a:lnTo>
                  <a:lnTo>
                    <a:pt x="927589" y="314245"/>
                  </a:lnTo>
                  <a:lnTo>
                    <a:pt x="885572" y="293330"/>
                  </a:lnTo>
                  <a:lnTo>
                    <a:pt x="842985" y="273297"/>
                  </a:lnTo>
                  <a:lnTo>
                    <a:pt x="799841" y="254159"/>
                  </a:lnTo>
                  <a:lnTo>
                    <a:pt x="756155" y="235929"/>
                  </a:lnTo>
                  <a:lnTo>
                    <a:pt x="711941" y="218619"/>
                  </a:lnTo>
                  <a:lnTo>
                    <a:pt x="667212" y="202244"/>
                  </a:lnTo>
                  <a:lnTo>
                    <a:pt x="621983" y="186815"/>
                  </a:lnTo>
                  <a:lnTo>
                    <a:pt x="576267" y="172346"/>
                  </a:lnTo>
                  <a:lnTo>
                    <a:pt x="530080" y="158851"/>
                  </a:lnTo>
                  <a:lnTo>
                    <a:pt x="483433" y="146342"/>
                  </a:lnTo>
                  <a:lnTo>
                    <a:pt x="436343" y="134832"/>
                  </a:lnTo>
                  <a:lnTo>
                    <a:pt x="388822" y="124335"/>
                  </a:lnTo>
                  <a:lnTo>
                    <a:pt x="340885" y="114863"/>
                  </a:lnTo>
                  <a:lnTo>
                    <a:pt x="292546" y="106429"/>
                  </a:lnTo>
                  <a:lnTo>
                    <a:pt x="243819" y="99047"/>
                  </a:lnTo>
                  <a:lnTo>
                    <a:pt x="194717" y="92730"/>
                  </a:lnTo>
                  <a:lnTo>
                    <a:pt x="145256" y="87490"/>
                  </a:lnTo>
                  <a:lnTo>
                    <a:pt x="0" y="80657"/>
                  </a:lnTo>
                  <a:lnTo>
                    <a:pt x="0" y="0"/>
                  </a:lnTo>
                  <a:close/>
                </a:path>
              </a:pathLst>
            </a:custGeom>
            <a:ln w="82549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940938" y="763253"/>
              <a:ext cx="294005" cy="281305"/>
            </a:xfrm>
            <a:custGeom>
              <a:avLst/>
              <a:gdLst/>
              <a:ahLst/>
              <a:cxnLst/>
              <a:rect l="l" t="t" r="r" b="b"/>
              <a:pathLst>
                <a:path w="294005" h="281305">
                  <a:moveTo>
                    <a:pt x="146691" y="0"/>
                  </a:moveTo>
                  <a:lnTo>
                    <a:pt x="100533" y="7209"/>
                  </a:lnTo>
                  <a:lnTo>
                    <a:pt x="60291" y="27246"/>
                  </a:lnTo>
                  <a:lnTo>
                    <a:pt x="28459" y="57722"/>
                  </a:lnTo>
                  <a:lnTo>
                    <a:pt x="7530" y="96248"/>
                  </a:lnTo>
                  <a:lnTo>
                    <a:pt x="0" y="140436"/>
                  </a:lnTo>
                  <a:lnTo>
                    <a:pt x="7530" y="184630"/>
                  </a:lnTo>
                  <a:lnTo>
                    <a:pt x="28459" y="223160"/>
                  </a:lnTo>
                  <a:lnTo>
                    <a:pt x="60291" y="253638"/>
                  </a:lnTo>
                  <a:lnTo>
                    <a:pt x="100533" y="273676"/>
                  </a:lnTo>
                  <a:lnTo>
                    <a:pt x="146691" y="280885"/>
                  </a:lnTo>
                  <a:lnTo>
                    <a:pt x="192848" y="273676"/>
                  </a:lnTo>
                  <a:lnTo>
                    <a:pt x="233090" y="253638"/>
                  </a:lnTo>
                  <a:lnTo>
                    <a:pt x="264923" y="223160"/>
                  </a:lnTo>
                  <a:lnTo>
                    <a:pt x="285852" y="184630"/>
                  </a:lnTo>
                  <a:lnTo>
                    <a:pt x="293382" y="140436"/>
                  </a:lnTo>
                  <a:lnTo>
                    <a:pt x="285852" y="96248"/>
                  </a:lnTo>
                  <a:lnTo>
                    <a:pt x="264923" y="57722"/>
                  </a:lnTo>
                  <a:lnTo>
                    <a:pt x="233090" y="27246"/>
                  </a:lnTo>
                  <a:lnTo>
                    <a:pt x="192848" y="7209"/>
                  </a:lnTo>
                  <a:lnTo>
                    <a:pt x="146691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923222" y="745416"/>
              <a:ext cx="274955" cy="262890"/>
            </a:xfrm>
            <a:custGeom>
              <a:avLst/>
              <a:gdLst/>
              <a:ahLst/>
              <a:cxnLst/>
              <a:rect l="l" t="t" r="r" b="b"/>
              <a:pathLst>
                <a:path w="274955" h="262890">
                  <a:moveTo>
                    <a:pt x="137464" y="0"/>
                  </a:moveTo>
                  <a:lnTo>
                    <a:pt x="94210" y="6741"/>
                  </a:lnTo>
                  <a:lnTo>
                    <a:pt x="56499" y="25478"/>
                  </a:lnTo>
                  <a:lnTo>
                    <a:pt x="26669" y="53977"/>
                  </a:lnTo>
                  <a:lnTo>
                    <a:pt x="7056" y="90006"/>
                  </a:lnTo>
                  <a:lnTo>
                    <a:pt x="0" y="131330"/>
                  </a:lnTo>
                  <a:lnTo>
                    <a:pt x="7056" y="172661"/>
                  </a:lnTo>
                  <a:lnTo>
                    <a:pt x="26669" y="208693"/>
                  </a:lnTo>
                  <a:lnTo>
                    <a:pt x="56499" y="237194"/>
                  </a:lnTo>
                  <a:lnTo>
                    <a:pt x="94210" y="255932"/>
                  </a:lnTo>
                  <a:lnTo>
                    <a:pt x="137464" y="262674"/>
                  </a:lnTo>
                  <a:lnTo>
                    <a:pt x="180719" y="255932"/>
                  </a:lnTo>
                  <a:lnTo>
                    <a:pt x="218430" y="237194"/>
                  </a:lnTo>
                  <a:lnTo>
                    <a:pt x="248261" y="208693"/>
                  </a:lnTo>
                  <a:lnTo>
                    <a:pt x="267873" y="172661"/>
                  </a:lnTo>
                  <a:lnTo>
                    <a:pt x="274930" y="131330"/>
                  </a:lnTo>
                  <a:lnTo>
                    <a:pt x="267873" y="90006"/>
                  </a:lnTo>
                  <a:lnTo>
                    <a:pt x="248261" y="53977"/>
                  </a:lnTo>
                  <a:lnTo>
                    <a:pt x="218430" y="25478"/>
                  </a:lnTo>
                  <a:lnTo>
                    <a:pt x="180719" y="6741"/>
                  </a:lnTo>
                  <a:lnTo>
                    <a:pt x="137464" y="0"/>
                  </a:lnTo>
                  <a:close/>
                </a:path>
              </a:pathLst>
            </a:custGeom>
            <a:solidFill>
              <a:srgbClr val="FFD4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852633" y="1652320"/>
              <a:ext cx="294005" cy="281305"/>
            </a:xfrm>
            <a:custGeom>
              <a:avLst/>
              <a:gdLst/>
              <a:ahLst/>
              <a:cxnLst/>
              <a:rect l="l" t="t" r="r" b="b"/>
              <a:pathLst>
                <a:path w="294004" h="281305">
                  <a:moveTo>
                    <a:pt x="146691" y="0"/>
                  </a:moveTo>
                  <a:lnTo>
                    <a:pt x="100533" y="7209"/>
                  </a:lnTo>
                  <a:lnTo>
                    <a:pt x="60291" y="27246"/>
                  </a:lnTo>
                  <a:lnTo>
                    <a:pt x="28459" y="57722"/>
                  </a:lnTo>
                  <a:lnTo>
                    <a:pt x="7530" y="96248"/>
                  </a:lnTo>
                  <a:lnTo>
                    <a:pt x="0" y="140436"/>
                  </a:lnTo>
                  <a:lnTo>
                    <a:pt x="7530" y="184630"/>
                  </a:lnTo>
                  <a:lnTo>
                    <a:pt x="28459" y="223160"/>
                  </a:lnTo>
                  <a:lnTo>
                    <a:pt x="60291" y="253638"/>
                  </a:lnTo>
                  <a:lnTo>
                    <a:pt x="100533" y="273676"/>
                  </a:lnTo>
                  <a:lnTo>
                    <a:pt x="146691" y="280885"/>
                  </a:lnTo>
                  <a:lnTo>
                    <a:pt x="192848" y="273676"/>
                  </a:lnTo>
                  <a:lnTo>
                    <a:pt x="233090" y="253638"/>
                  </a:lnTo>
                  <a:lnTo>
                    <a:pt x="264923" y="223160"/>
                  </a:lnTo>
                  <a:lnTo>
                    <a:pt x="285852" y="184630"/>
                  </a:lnTo>
                  <a:lnTo>
                    <a:pt x="293382" y="140436"/>
                  </a:lnTo>
                  <a:lnTo>
                    <a:pt x="285852" y="96248"/>
                  </a:lnTo>
                  <a:lnTo>
                    <a:pt x="264923" y="57722"/>
                  </a:lnTo>
                  <a:lnTo>
                    <a:pt x="233090" y="27246"/>
                  </a:lnTo>
                  <a:lnTo>
                    <a:pt x="192848" y="7209"/>
                  </a:lnTo>
                  <a:lnTo>
                    <a:pt x="146691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834917" y="1634490"/>
              <a:ext cx="274955" cy="262890"/>
            </a:xfrm>
            <a:custGeom>
              <a:avLst/>
              <a:gdLst/>
              <a:ahLst/>
              <a:cxnLst/>
              <a:rect l="l" t="t" r="r" b="b"/>
              <a:pathLst>
                <a:path w="274954" h="262889">
                  <a:moveTo>
                    <a:pt x="137464" y="0"/>
                  </a:moveTo>
                  <a:lnTo>
                    <a:pt x="94210" y="6741"/>
                  </a:lnTo>
                  <a:lnTo>
                    <a:pt x="56499" y="25478"/>
                  </a:lnTo>
                  <a:lnTo>
                    <a:pt x="26669" y="53977"/>
                  </a:lnTo>
                  <a:lnTo>
                    <a:pt x="7056" y="90006"/>
                  </a:lnTo>
                  <a:lnTo>
                    <a:pt x="0" y="131330"/>
                  </a:lnTo>
                  <a:lnTo>
                    <a:pt x="7056" y="172661"/>
                  </a:lnTo>
                  <a:lnTo>
                    <a:pt x="26669" y="208693"/>
                  </a:lnTo>
                  <a:lnTo>
                    <a:pt x="56499" y="237194"/>
                  </a:lnTo>
                  <a:lnTo>
                    <a:pt x="94210" y="255932"/>
                  </a:lnTo>
                  <a:lnTo>
                    <a:pt x="137464" y="262674"/>
                  </a:lnTo>
                  <a:lnTo>
                    <a:pt x="180719" y="255932"/>
                  </a:lnTo>
                  <a:lnTo>
                    <a:pt x="218430" y="237194"/>
                  </a:lnTo>
                  <a:lnTo>
                    <a:pt x="248261" y="208693"/>
                  </a:lnTo>
                  <a:lnTo>
                    <a:pt x="267873" y="172661"/>
                  </a:lnTo>
                  <a:lnTo>
                    <a:pt x="274930" y="131330"/>
                  </a:lnTo>
                  <a:lnTo>
                    <a:pt x="267873" y="90006"/>
                  </a:lnTo>
                  <a:lnTo>
                    <a:pt x="248261" y="53977"/>
                  </a:lnTo>
                  <a:lnTo>
                    <a:pt x="218430" y="25478"/>
                  </a:lnTo>
                  <a:lnTo>
                    <a:pt x="180719" y="6741"/>
                  </a:lnTo>
                  <a:lnTo>
                    <a:pt x="137464" y="0"/>
                  </a:lnTo>
                  <a:close/>
                </a:path>
              </a:pathLst>
            </a:custGeom>
            <a:solidFill>
              <a:srgbClr val="F894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999699" y="2676271"/>
              <a:ext cx="294005" cy="281305"/>
            </a:xfrm>
            <a:custGeom>
              <a:avLst/>
              <a:gdLst/>
              <a:ahLst/>
              <a:cxnLst/>
              <a:rect l="l" t="t" r="r" b="b"/>
              <a:pathLst>
                <a:path w="294004" h="281305">
                  <a:moveTo>
                    <a:pt x="146691" y="0"/>
                  </a:moveTo>
                  <a:lnTo>
                    <a:pt x="100533" y="7209"/>
                  </a:lnTo>
                  <a:lnTo>
                    <a:pt x="60291" y="27246"/>
                  </a:lnTo>
                  <a:lnTo>
                    <a:pt x="28459" y="57722"/>
                  </a:lnTo>
                  <a:lnTo>
                    <a:pt x="7530" y="96248"/>
                  </a:lnTo>
                  <a:lnTo>
                    <a:pt x="0" y="140436"/>
                  </a:lnTo>
                  <a:lnTo>
                    <a:pt x="7530" y="184630"/>
                  </a:lnTo>
                  <a:lnTo>
                    <a:pt x="28459" y="223160"/>
                  </a:lnTo>
                  <a:lnTo>
                    <a:pt x="60291" y="253638"/>
                  </a:lnTo>
                  <a:lnTo>
                    <a:pt x="100533" y="273676"/>
                  </a:lnTo>
                  <a:lnTo>
                    <a:pt x="146691" y="280885"/>
                  </a:lnTo>
                  <a:lnTo>
                    <a:pt x="192848" y="273676"/>
                  </a:lnTo>
                  <a:lnTo>
                    <a:pt x="233090" y="253638"/>
                  </a:lnTo>
                  <a:lnTo>
                    <a:pt x="264923" y="223160"/>
                  </a:lnTo>
                  <a:lnTo>
                    <a:pt x="285852" y="184630"/>
                  </a:lnTo>
                  <a:lnTo>
                    <a:pt x="293382" y="140436"/>
                  </a:lnTo>
                  <a:lnTo>
                    <a:pt x="285852" y="96248"/>
                  </a:lnTo>
                  <a:lnTo>
                    <a:pt x="264923" y="57722"/>
                  </a:lnTo>
                  <a:lnTo>
                    <a:pt x="233090" y="27246"/>
                  </a:lnTo>
                  <a:lnTo>
                    <a:pt x="192848" y="7209"/>
                  </a:lnTo>
                  <a:lnTo>
                    <a:pt x="146691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981983" y="2658427"/>
              <a:ext cx="274955" cy="262890"/>
            </a:xfrm>
            <a:custGeom>
              <a:avLst/>
              <a:gdLst/>
              <a:ahLst/>
              <a:cxnLst/>
              <a:rect l="l" t="t" r="r" b="b"/>
              <a:pathLst>
                <a:path w="274954" h="262889">
                  <a:moveTo>
                    <a:pt x="137464" y="0"/>
                  </a:moveTo>
                  <a:lnTo>
                    <a:pt x="94210" y="6741"/>
                  </a:lnTo>
                  <a:lnTo>
                    <a:pt x="56499" y="25478"/>
                  </a:lnTo>
                  <a:lnTo>
                    <a:pt x="26669" y="53977"/>
                  </a:lnTo>
                  <a:lnTo>
                    <a:pt x="7056" y="90006"/>
                  </a:lnTo>
                  <a:lnTo>
                    <a:pt x="0" y="131330"/>
                  </a:lnTo>
                  <a:lnTo>
                    <a:pt x="7056" y="172661"/>
                  </a:lnTo>
                  <a:lnTo>
                    <a:pt x="26669" y="208693"/>
                  </a:lnTo>
                  <a:lnTo>
                    <a:pt x="56499" y="237194"/>
                  </a:lnTo>
                  <a:lnTo>
                    <a:pt x="94210" y="255932"/>
                  </a:lnTo>
                  <a:lnTo>
                    <a:pt x="137464" y="262674"/>
                  </a:lnTo>
                  <a:lnTo>
                    <a:pt x="180719" y="255932"/>
                  </a:lnTo>
                  <a:lnTo>
                    <a:pt x="218430" y="237194"/>
                  </a:lnTo>
                  <a:lnTo>
                    <a:pt x="248261" y="208693"/>
                  </a:lnTo>
                  <a:lnTo>
                    <a:pt x="267873" y="172661"/>
                  </a:lnTo>
                  <a:lnTo>
                    <a:pt x="274930" y="131330"/>
                  </a:lnTo>
                  <a:lnTo>
                    <a:pt x="267873" y="90006"/>
                  </a:lnTo>
                  <a:lnTo>
                    <a:pt x="248261" y="53977"/>
                  </a:lnTo>
                  <a:lnTo>
                    <a:pt x="218430" y="25478"/>
                  </a:lnTo>
                  <a:lnTo>
                    <a:pt x="180719" y="6741"/>
                  </a:lnTo>
                  <a:lnTo>
                    <a:pt x="137464" y="0"/>
                  </a:lnTo>
                  <a:close/>
                </a:path>
              </a:pathLst>
            </a:custGeom>
            <a:solidFill>
              <a:srgbClr val="CC48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605123" y="3653028"/>
              <a:ext cx="294005" cy="281305"/>
            </a:xfrm>
            <a:custGeom>
              <a:avLst/>
              <a:gdLst/>
              <a:ahLst/>
              <a:cxnLst/>
              <a:rect l="l" t="t" r="r" b="b"/>
              <a:pathLst>
                <a:path w="294004" h="281304">
                  <a:moveTo>
                    <a:pt x="146691" y="0"/>
                  </a:moveTo>
                  <a:lnTo>
                    <a:pt x="100533" y="7209"/>
                  </a:lnTo>
                  <a:lnTo>
                    <a:pt x="60291" y="27246"/>
                  </a:lnTo>
                  <a:lnTo>
                    <a:pt x="28459" y="57722"/>
                  </a:lnTo>
                  <a:lnTo>
                    <a:pt x="7530" y="96248"/>
                  </a:lnTo>
                  <a:lnTo>
                    <a:pt x="0" y="140436"/>
                  </a:lnTo>
                  <a:lnTo>
                    <a:pt x="7530" y="184630"/>
                  </a:lnTo>
                  <a:lnTo>
                    <a:pt x="28459" y="223160"/>
                  </a:lnTo>
                  <a:lnTo>
                    <a:pt x="60291" y="253638"/>
                  </a:lnTo>
                  <a:lnTo>
                    <a:pt x="100533" y="273676"/>
                  </a:lnTo>
                  <a:lnTo>
                    <a:pt x="146691" y="280885"/>
                  </a:lnTo>
                  <a:lnTo>
                    <a:pt x="192848" y="273676"/>
                  </a:lnTo>
                  <a:lnTo>
                    <a:pt x="233090" y="253638"/>
                  </a:lnTo>
                  <a:lnTo>
                    <a:pt x="264923" y="223160"/>
                  </a:lnTo>
                  <a:lnTo>
                    <a:pt x="285852" y="184630"/>
                  </a:lnTo>
                  <a:lnTo>
                    <a:pt x="293382" y="140436"/>
                  </a:lnTo>
                  <a:lnTo>
                    <a:pt x="285852" y="96248"/>
                  </a:lnTo>
                  <a:lnTo>
                    <a:pt x="264923" y="57722"/>
                  </a:lnTo>
                  <a:lnTo>
                    <a:pt x="233090" y="27246"/>
                  </a:lnTo>
                  <a:lnTo>
                    <a:pt x="192848" y="7209"/>
                  </a:lnTo>
                  <a:lnTo>
                    <a:pt x="146691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587407" y="3635184"/>
              <a:ext cx="274955" cy="262890"/>
            </a:xfrm>
            <a:custGeom>
              <a:avLst/>
              <a:gdLst/>
              <a:ahLst/>
              <a:cxnLst/>
              <a:rect l="l" t="t" r="r" b="b"/>
              <a:pathLst>
                <a:path w="274954" h="262889">
                  <a:moveTo>
                    <a:pt x="137464" y="0"/>
                  </a:moveTo>
                  <a:lnTo>
                    <a:pt x="94210" y="6741"/>
                  </a:lnTo>
                  <a:lnTo>
                    <a:pt x="56499" y="25478"/>
                  </a:lnTo>
                  <a:lnTo>
                    <a:pt x="26669" y="53977"/>
                  </a:lnTo>
                  <a:lnTo>
                    <a:pt x="7056" y="90006"/>
                  </a:lnTo>
                  <a:lnTo>
                    <a:pt x="0" y="131330"/>
                  </a:lnTo>
                  <a:lnTo>
                    <a:pt x="7056" y="172661"/>
                  </a:lnTo>
                  <a:lnTo>
                    <a:pt x="26669" y="208693"/>
                  </a:lnTo>
                  <a:lnTo>
                    <a:pt x="56499" y="237194"/>
                  </a:lnTo>
                  <a:lnTo>
                    <a:pt x="94210" y="255932"/>
                  </a:lnTo>
                  <a:lnTo>
                    <a:pt x="137464" y="262674"/>
                  </a:lnTo>
                  <a:lnTo>
                    <a:pt x="180719" y="255932"/>
                  </a:lnTo>
                  <a:lnTo>
                    <a:pt x="218430" y="237194"/>
                  </a:lnTo>
                  <a:lnTo>
                    <a:pt x="248261" y="208693"/>
                  </a:lnTo>
                  <a:lnTo>
                    <a:pt x="267873" y="172661"/>
                  </a:lnTo>
                  <a:lnTo>
                    <a:pt x="274930" y="131330"/>
                  </a:lnTo>
                  <a:lnTo>
                    <a:pt x="267873" y="90006"/>
                  </a:lnTo>
                  <a:lnTo>
                    <a:pt x="248261" y="53977"/>
                  </a:lnTo>
                  <a:lnTo>
                    <a:pt x="218430" y="25478"/>
                  </a:lnTo>
                  <a:lnTo>
                    <a:pt x="180719" y="6741"/>
                  </a:lnTo>
                  <a:lnTo>
                    <a:pt x="137464" y="0"/>
                  </a:lnTo>
                  <a:close/>
                </a:path>
              </a:pathLst>
            </a:custGeom>
            <a:solidFill>
              <a:srgbClr val="6352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310091" y="4428756"/>
              <a:ext cx="294005" cy="281305"/>
            </a:xfrm>
            <a:custGeom>
              <a:avLst/>
              <a:gdLst/>
              <a:ahLst/>
              <a:cxnLst/>
              <a:rect l="l" t="t" r="r" b="b"/>
              <a:pathLst>
                <a:path w="294005" h="281304">
                  <a:moveTo>
                    <a:pt x="146691" y="0"/>
                  </a:moveTo>
                  <a:lnTo>
                    <a:pt x="100533" y="7209"/>
                  </a:lnTo>
                  <a:lnTo>
                    <a:pt x="60291" y="27246"/>
                  </a:lnTo>
                  <a:lnTo>
                    <a:pt x="28459" y="57722"/>
                  </a:lnTo>
                  <a:lnTo>
                    <a:pt x="7530" y="96248"/>
                  </a:lnTo>
                  <a:lnTo>
                    <a:pt x="0" y="140436"/>
                  </a:lnTo>
                  <a:lnTo>
                    <a:pt x="7530" y="184630"/>
                  </a:lnTo>
                  <a:lnTo>
                    <a:pt x="28459" y="223160"/>
                  </a:lnTo>
                  <a:lnTo>
                    <a:pt x="60291" y="253638"/>
                  </a:lnTo>
                  <a:lnTo>
                    <a:pt x="100533" y="273676"/>
                  </a:lnTo>
                  <a:lnTo>
                    <a:pt x="146691" y="280885"/>
                  </a:lnTo>
                  <a:lnTo>
                    <a:pt x="192848" y="273676"/>
                  </a:lnTo>
                  <a:lnTo>
                    <a:pt x="233090" y="253638"/>
                  </a:lnTo>
                  <a:lnTo>
                    <a:pt x="264923" y="223160"/>
                  </a:lnTo>
                  <a:lnTo>
                    <a:pt x="285852" y="184630"/>
                  </a:lnTo>
                  <a:lnTo>
                    <a:pt x="293382" y="140436"/>
                  </a:lnTo>
                  <a:lnTo>
                    <a:pt x="285852" y="96248"/>
                  </a:lnTo>
                  <a:lnTo>
                    <a:pt x="264923" y="57722"/>
                  </a:lnTo>
                  <a:lnTo>
                    <a:pt x="233090" y="27246"/>
                  </a:lnTo>
                  <a:lnTo>
                    <a:pt x="192848" y="7209"/>
                  </a:lnTo>
                  <a:lnTo>
                    <a:pt x="146691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292375" y="4410913"/>
              <a:ext cx="274955" cy="262890"/>
            </a:xfrm>
            <a:custGeom>
              <a:avLst/>
              <a:gdLst/>
              <a:ahLst/>
              <a:cxnLst/>
              <a:rect l="l" t="t" r="r" b="b"/>
              <a:pathLst>
                <a:path w="274955" h="262889">
                  <a:moveTo>
                    <a:pt x="137464" y="0"/>
                  </a:moveTo>
                  <a:lnTo>
                    <a:pt x="94210" y="6741"/>
                  </a:lnTo>
                  <a:lnTo>
                    <a:pt x="56499" y="25478"/>
                  </a:lnTo>
                  <a:lnTo>
                    <a:pt x="26669" y="53977"/>
                  </a:lnTo>
                  <a:lnTo>
                    <a:pt x="7056" y="90006"/>
                  </a:lnTo>
                  <a:lnTo>
                    <a:pt x="0" y="131330"/>
                  </a:lnTo>
                  <a:lnTo>
                    <a:pt x="7056" y="172661"/>
                  </a:lnTo>
                  <a:lnTo>
                    <a:pt x="26669" y="208693"/>
                  </a:lnTo>
                  <a:lnTo>
                    <a:pt x="56499" y="237194"/>
                  </a:lnTo>
                  <a:lnTo>
                    <a:pt x="94210" y="255932"/>
                  </a:lnTo>
                  <a:lnTo>
                    <a:pt x="137464" y="262674"/>
                  </a:lnTo>
                  <a:lnTo>
                    <a:pt x="180719" y="255932"/>
                  </a:lnTo>
                  <a:lnTo>
                    <a:pt x="218430" y="237194"/>
                  </a:lnTo>
                  <a:lnTo>
                    <a:pt x="248261" y="208693"/>
                  </a:lnTo>
                  <a:lnTo>
                    <a:pt x="267873" y="172661"/>
                  </a:lnTo>
                  <a:lnTo>
                    <a:pt x="274930" y="131330"/>
                  </a:lnTo>
                  <a:lnTo>
                    <a:pt x="267873" y="90006"/>
                  </a:lnTo>
                  <a:lnTo>
                    <a:pt x="248261" y="53977"/>
                  </a:lnTo>
                  <a:lnTo>
                    <a:pt x="218430" y="25478"/>
                  </a:lnTo>
                  <a:lnTo>
                    <a:pt x="180719" y="6741"/>
                  </a:lnTo>
                  <a:lnTo>
                    <a:pt x="137464" y="0"/>
                  </a:lnTo>
                  <a:close/>
                </a:path>
              </a:pathLst>
            </a:custGeom>
            <a:solidFill>
              <a:srgbClr val="00AD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198152" y="876753"/>
              <a:ext cx="1351280" cy="0"/>
            </a:xfrm>
            <a:custGeom>
              <a:avLst/>
              <a:gdLst/>
              <a:ahLst/>
              <a:cxnLst/>
              <a:rect l="l" t="t" r="r" b="b"/>
              <a:pathLst>
                <a:path w="1351279">
                  <a:moveTo>
                    <a:pt x="0" y="0"/>
                  </a:moveTo>
                  <a:lnTo>
                    <a:pt x="1350784" y="0"/>
                  </a:lnTo>
                </a:path>
              </a:pathLst>
            </a:custGeom>
            <a:ln w="95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109846" y="1765820"/>
              <a:ext cx="872490" cy="6350"/>
            </a:xfrm>
            <a:custGeom>
              <a:avLst/>
              <a:gdLst/>
              <a:ahLst/>
              <a:cxnLst/>
              <a:rect l="l" t="t" r="r" b="b"/>
              <a:pathLst>
                <a:path w="872489" h="6350">
                  <a:moveTo>
                    <a:pt x="0" y="0"/>
                  </a:moveTo>
                  <a:lnTo>
                    <a:pt x="872478" y="6172"/>
                  </a:lnTo>
                </a:path>
              </a:pathLst>
            </a:custGeom>
            <a:ln w="95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256913" y="2783065"/>
              <a:ext cx="984885" cy="6985"/>
            </a:xfrm>
            <a:custGeom>
              <a:avLst/>
              <a:gdLst/>
              <a:ahLst/>
              <a:cxnLst/>
              <a:rect l="l" t="t" r="r" b="b"/>
              <a:pathLst>
                <a:path w="984885" h="6985">
                  <a:moveTo>
                    <a:pt x="0" y="6705"/>
                  </a:moveTo>
                  <a:lnTo>
                    <a:pt x="984440" y="0"/>
                  </a:lnTo>
                </a:path>
              </a:pathLst>
            </a:custGeom>
            <a:ln w="95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862336" y="3729519"/>
              <a:ext cx="1078865" cy="37465"/>
            </a:xfrm>
            <a:custGeom>
              <a:avLst/>
              <a:gdLst/>
              <a:ahLst/>
              <a:cxnLst/>
              <a:rect l="l" t="t" r="r" b="b"/>
              <a:pathLst>
                <a:path w="1078864" h="37464">
                  <a:moveTo>
                    <a:pt x="0" y="37007"/>
                  </a:moveTo>
                  <a:lnTo>
                    <a:pt x="1078718" y="0"/>
                  </a:lnTo>
                </a:path>
              </a:pathLst>
            </a:custGeom>
            <a:ln w="95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567305" y="4536173"/>
              <a:ext cx="2165350" cy="6350"/>
            </a:xfrm>
            <a:custGeom>
              <a:avLst/>
              <a:gdLst/>
              <a:ahLst/>
              <a:cxnLst/>
              <a:rect l="l" t="t" r="r" b="b"/>
              <a:pathLst>
                <a:path w="2165350" h="6350">
                  <a:moveTo>
                    <a:pt x="0" y="6070"/>
                  </a:moveTo>
                  <a:lnTo>
                    <a:pt x="2164842" y="0"/>
                  </a:lnTo>
                </a:path>
              </a:pathLst>
            </a:custGeom>
            <a:ln w="95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418482" y="396620"/>
              <a:ext cx="1532890" cy="1963420"/>
            </a:xfrm>
            <a:custGeom>
              <a:avLst/>
              <a:gdLst/>
              <a:ahLst/>
              <a:cxnLst/>
              <a:rect l="l" t="t" r="r" b="b"/>
              <a:pathLst>
                <a:path w="1532889" h="1963420">
                  <a:moveTo>
                    <a:pt x="1532801" y="1412608"/>
                  </a:moveTo>
                  <a:lnTo>
                    <a:pt x="1530718" y="1365402"/>
                  </a:lnTo>
                  <a:lnTo>
                    <a:pt x="1524596" y="1319250"/>
                  </a:lnTo>
                  <a:lnTo>
                    <a:pt x="1514602" y="1274330"/>
                  </a:lnTo>
                  <a:lnTo>
                    <a:pt x="1500911" y="1230807"/>
                  </a:lnTo>
                  <a:lnTo>
                    <a:pt x="1483690" y="1188859"/>
                  </a:lnTo>
                  <a:lnTo>
                    <a:pt x="1463128" y="1148651"/>
                  </a:lnTo>
                  <a:lnTo>
                    <a:pt x="1439392" y="1110361"/>
                  </a:lnTo>
                  <a:lnTo>
                    <a:pt x="1412659" y="1074153"/>
                  </a:lnTo>
                  <a:lnTo>
                    <a:pt x="1383093" y="1040193"/>
                  </a:lnTo>
                  <a:lnTo>
                    <a:pt x="1350886" y="1008659"/>
                  </a:lnTo>
                  <a:lnTo>
                    <a:pt x="1316189" y="979728"/>
                  </a:lnTo>
                  <a:lnTo>
                    <a:pt x="1279207" y="953554"/>
                  </a:lnTo>
                  <a:lnTo>
                    <a:pt x="1240078" y="930313"/>
                  </a:lnTo>
                  <a:lnTo>
                    <a:pt x="1199007" y="910196"/>
                  </a:lnTo>
                  <a:lnTo>
                    <a:pt x="1156157" y="893343"/>
                  </a:lnTo>
                  <a:lnTo>
                    <a:pt x="1111694" y="879932"/>
                  </a:lnTo>
                  <a:lnTo>
                    <a:pt x="1065809" y="870153"/>
                  </a:lnTo>
                  <a:lnTo>
                    <a:pt x="1022515" y="864654"/>
                  </a:lnTo>
                  <a:lnTo>
                    <a:pt x="1031316" y="852741"/>
                  </a:lnTo>
                  <a:lnTo>
                    <a:pt x="1055052" y="814451"/>
                  </a:lnTo>
                  <a:lnTo>
                    <a:pt x="1075613" y="774242"/>
                  </a:lnTo>
                  <a:lnTo>
                    <a:pt x="1092835" y="732294"/>
                  </a:lnTo>
                  <a:lnTo>
                    <a:pt x="1106525" y="688771"/>
                  </a:lnTo>
                  <a:lnTo>
                    <a:pt x="1116520" y="643851"/>
                  </a:lnTo>
                  <a:lnTo>
                    <a:pt x="1122641" y="597700"/>
                  </a:lnTo>
                  <a:lnTo>
                    <a:pt x="1124724" y="550494"/>
                  </a:lnTo>
                  <a:lnTo>
                    <a:pt x="1122641" y="503275"/>
                  </a:lnTo>
                  <a:lnTo>
                    <a:pt x="1116520" y="457136"/>
                  </a:lnTo>
                  <a:lnTo>
                    <a:pt x="1106525" y="412216"/>
                  </a:lnTo>
                  <a:lnTo>
                    <a:pt x="1092835" y="368693"/>
                  </a:lnTo>
                  <a:lnTo>
                    <a:pt x="1075613" y="326745"/>
                  </a:lnTo>
                  <a:lnTo>
                    <a:pt x="1055052" y="286537"/>
                  </a:lnTo>
                  <a:lnTo>
                    <a:pt x="1031316" y="248246"/>
                  </a:lnTo>
                  <a:lnTo>
                    <a:pt x="1004582" y="212039"/>
                  </a:lnTo>
                  <a:lnTo>
                    <a:pt x="975017" y="178079"/>
                  </a:lnTo>
                  <a:lnTo>
                    <a:pt x="942809" y="146545"/>
                  </a:lnTo>
                  <a:lnTo>
                    <a:pt x="908113" y="117602"/>
                  </a:lnTo>
                  <a:lnTo>
                    <a:pt x="871131" y="91440"/>
                  </a:lnTo>
                  <a:lnTo>
                    <a:pt x="832002" y="68199"/>
                  </a:lnTo>
                  <a:lnTo>
                    <a:pt x="790930" y="48069"/>
                  </a:lnTo>
                  <a:lnTo>
                    <a:pt x="748080" y="31216"/>
                  </a:lnTo>
                  <a:lnTo>
                    <a:pt x="703618" y="17818"/>
                  </a:lnTo>
                  <a:lnTo>
                    <a:pt x="657733" y="8026"/>
                  </a:lnTo>
                  <a:lnTo>
                    <a:pt x="610590" y="2032"/>
                  </a:lnTo>
                  <a:lnTo>
                    <a:pt x="562356" y="0"/>
                  </a:lnTo>
                  <a:lnTo>
                    <a:pt x="514134" y="2032"/>
                  </a:lnTo>
                  <a:lnTo>
                    <a:pt x="466991" y="8026"/>
                  </a:lnTo>
                  <a:lnTo>
                    <a:pt x="421093" y="17818"/>
                  </a:lnTo>
                  <a:lnTo>
                    <a:pt x="376643" y="31216"/>
                  </a:lnTo>
                  <a:lnTo>
                    <a:pt x="333781" y="48069"/>
                  </a:lnTo>
                  <a:lnTo>
                    <a:pt x="292709" y="68199"/>
                  </a:lnTo>
                  <a:lnTo>
                    <a:pt x="253593" y="91440"/>
                  </a:lnTo>
                  <a:lnTo>
                    <a:pt x="216598" y="117602"/>
                  </a:lnTo>
                  <a:lnTo>
                    <a:pt x="181914" y="146545"/>
                  </a:lnTo>
                  <a:lnTo>
                    <a:pt x="149707" y="178079"/>
                  </a:lnTo>
                  <a:lnTo>
                    <a:pt x="120142" y="212039"/>
                  </a:lnTo>
                  <a:lnTo>
                    <a:pt x="93408" y="248246"/>
                  </a:lnTo>
                  <a:lnTo>
                    <a:pt x="69672" y="286537"/>
                  </a:lnTo>
                  <a:lnTo>
                    <a:pt x="49098" y="326745"/>
                  </a:lnTo>
                  <a:lnTo>
                    <a:pt x="31889" y="368693"/>
                  </a:lnTo>
                  <a:lnTo>
                    <a:pt x="18199" y="412216"/>
                  </a:lnTo>
                  <a:lnTo>
                    <a:pt x="8204" y="457136"/>
                  </a:lnTo>
                  <a:lnTo>
                    <a:pt x="2070" y="503275"/>
                  </a:lnTo>
                  <a:lnTo>
                    <a:pt x="0" y="550494"/>
                  </a:lnTo>
                  <a:lnTo>
                    <a:pt x="2070" y="597700"/>
                  </a:lnTo>
                  <a:lnTo>
                    <a:pt x="8204" y="643851"/>
                  </a:lnTo>
                  <a:lnTo>
                    <a:pt x="18199" y="688771"/>
                  </a:lnTo>
                  <a:lnTo>
                    <a:pt x="31889" y="732294"/>
                  </a:lnTo>
                  <a:lnTo>
                    <a:pt x="49098" y="774242"/>
                  </a:lnTo>
                  <a:lnTo>
                    <a:pt x="69672" y="814451"/>
                  </a:lnTo>
                  <a:lnTo>
                    <a:pt x="93408" y="852741"/>
                  </a:lnTo>
                  <a:lnTo>
                    <a:pt x="120142" y="888949"/>
                  </a:lnTo>
                  <a:lnTo>
                    <a:pt x="149707" y="922909"/>
                  </a:lnTo>
                  <a:lnTo>
                    <a:pt x="181914" y="954443"/>
                  </a:lnTo>
                  <a:lnTo>
                    <a:pt x="216598" y="983386"/>
                  </a:lnTo>
                  <a:lnTo>
                    <a:pt x="253593" y="1009561"/>
                  </a:lnTo>
                  <a:lnTo>
                    <a:pt x="292709" y="1032789"/>
                  </a:lnTo>
                  <a:lnTo>
                    <a:pt x="333781" y="1052918"/>
                  </a:lnTo>
                  <a:lnTo>
                    <a:pt x="376643" y="1069771"/>
                  </a:lnTo>
                  <a:lnTo>
                    <a:pt x="421093" y="1083183"/>
                  </a:lnTo>
                  <a:lnTo>
                    <a:pt x="466991" y="1092962"/>
                  </a:lnTo>
                  <a:lnTo>
                    <a:pt x="510260" y="1098473"/>
                  </a:lnTo>
                  <a:lnTo>
                    <a:pt x="501484" y="1110361"/>
                  </a:lnTo>
                  <a:lnTo>
                    <a:pt x="477748" y="1148651"/>
                  </a:lnTo>
                  <a:lnTo>
                    <a:pt x="457174" y="1188859"/>
                  </a:lnTo>
                  <a:lnTo>
                    <a:pt x="439966" y="1230807"/>
                  </a:lnTo>
                  <a:lnTo>
                    <a:pt x="426275" y="1274330"/>
                  </a:lnTo>
                  <a:lnTo>
                    <a:pt x="416280" y="1319250"/>
                  </a:lnTo>
                  <a:lnTo>
                    <a:pt x="410146" y="1365402"/>
                  </a:lnTo>
                  <a:lnTo>
                    <a:pt x="408076" y="1412608"/>
                  </a:lnTo>
                  <a:lnTo>
                    <a:pt x="410146" y="1459826"/>
                  </a:lnTo>
                  <a:lnTo>
                    <a:pt x="416280" y="1505966"/>
                  </a:lnTo>
                  <a:lnTo>
                    <a:pt x="426275" y="1550898"/>
                  </a:lnTo>
                  <a:lnTo>
                    <a:pt x="439966" y="1594408"/>
                  </a:lnTo>
                  <a:lnTo>
                    <a:pt x="457174" y="1636356"/>
                  </a:lnTo>
                  <a:lnTo>
                    <a:pt x="477748" y="1676565"/>
                  </a:lnTo>
                  <a:lnTo>
                    <a:pt x="501484" y="1714868"/>
                  </a:lnTo>
                  <a:lnTo>
                    <a:pt x="528218" y="1751076"/>
                  </a:lnTo>
                  <a:lnTo>
                    <a:pt x="557784" y="1785035"/>
                  </a:lnTo>
                  <a:lnTo>
                    <a:pt x="589991" y="1816569"/>
                  </a:lnTo>
                  <a:lnTo>
                    <a:pt x="624674" y="1845500"/>
                  </a:lnTo>
                  <a:lnTo>
                    <a:pt x="661670" y="1871675"/>
                  </a:lnTo>
                  <a:lnTo>
                    <a:pt x="700786" y="1894916"/>
                  </a:lnTo>
                  <a:lnTo>
                    <a:pt x="741857" y="1915045"/>
                  </a:lnTo>
                  <a:lnTo>
                    <a:pt x="784720" y="1931898"/>
                  </a:lnTo>
                  <a:lnTo>
                    <a:pt x="829170" y="1945297"/>
                  </a:lnTo>
                  <a:lnTo>
                    <a:pt x="875068" y="1955088"/>
                  </a:lnTo>
                  <a:lnTo>
                    <a:pt x="922210" y="1961083"/>
                  </a:lnTo>
                  <a:lnTo>
                    <a:pt x="970432" y="1963115"/>
                  </a:lnTo>
                  <a:lnTo>
                    <a:pt x="1018667" y="1961083"/>
                  </a:lnTo>
                  <a:lnTo>
                    <a:pt x="1065809" y="1955088"/>
                  </a:lnTo>
                  <a:lnTo>
                    <a:pt x="1111694" y="1945297"/>
                  </a:lnTo>
                  <a:lnTo>
                    <a:pt x="1156157" y="1931898"/>
                  </a:lnTo>
                  <a:lnTo>
                    <a:pt x="1199007" y="1915045"/>
                  </a:lnTo>
                  <a:lnTo>
                    <a:pt x="1240078" y="1894916"/>
                  </a:lnTo>
                  <a:lnTo>
                    <a:pt x="1279207" y="1871675"/>
                  </a:lnTo>
                  <a:lnTo>
                    <a:pt x="1316189" y="1845500"/>
                  </a:lnTo>
                  <a:lnTo>
                    <a:pt x="1350886" y="1816569"/>
                  </a:lnTo>
                  <a:lnTo>
                    <a:pt x="1383093" y="1785035"/>
                  </a:lnTo>
                  <a:lnTo>
                    <a:pt x="1412659" y="1751076"/>
                  </a:lnTo>
                  <a:lnTo>
                    <a:pt x="1439392" y="1714868"/>
                  </a:lnTo>
                  <a:lnTo>
                    <a:pt x="1463128" y="1676565"/>
                  </a:lnTo>
                  <a:lnTo>
                    <a:pt x="1483690" y="1636356"/>
                  </a:lnTo>
                  <a:lnTo>
                    <a:pt x="1500911" y="1594408"/>
                  </a:lnTo>
                  <a:lnTo>
                    <a:pt x="1514602" y="1550898"/>
                  </a:lnTo>
                  <a:lnTo>
                    <a:pt x="1524596" y="1505966"/>
                  </a:lnTo>
                  <a:lnTo>
                    <a:pt x="1530718" y="1459826"/>
                  </a:lnTo>
                  <a:lnTo>
                    <a:pt x="1532801" y="1412608"/>
                  </a:lnTo>
                  <a:close/>
                </a:path>
              </a:pathLst>
            </a:custGeom>
            <a:solidFill>
              <a:srgbClr val="40404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92877" y="1524393"/>
              <a:ext cx="502269" cy="479882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594618" y="2263901"/>
              <a:ext cx="1631314" cy="2868930"/>
            </a:xfrm>
            <a:custGeom>
              <a:avLst/>
              <a:gdLst/>
              <a:ahLst/>
              <a:cxnLst/>
              <a:rect l="l" t="t" r="r" b="b"/>
              <a:pathLst>
                <a:path w="1631314" h="2868929">
                  <a:moveTo>
                    <a:pt x="1631251" y="550494"/>
                  </a:moveTo>
                  <a:lnTo>
                    <a:pt x="1629168" y="503288"/>
                  </a:lnTo>
                  <a:lnTo>
                    <a:pt x="1623047" y="457136"/>
                  </a:lnTo>
                  <a:lnTo>
                    <a:pt x="1613052" y="412216"/>
                  </a:lnTo>
                  <a:lnTo>
                    <a:pt x="1599361" y="368706"/>
                  </a:lnTo>
                  <a:lnTo>
                    <a:pt x="1582140" y="326758"/>
                  </a:lnTo>
                  <a:lnTo>
                    <a:pt x="1561579" y="286550"/>
                  </a:lnTo>
                  <a:lnTo>
                    <a:pt x="1537843" y="248246"/>
                  </a:lnTo>
                  <a:lnTo>
                    <a:pt x="1511109" y="212039"/>
                  </a:lnTo>
                  <a:lnTo>
                    <a:pt x="1481543" y="178092"/>
                  </a:lnTo>
                  <a:lnTo>
                    <a:pt x="1449336" y="146558"/>
                  </a:lnTo>
                  <a:lnTo>
                    <a:pt x="1414640" y="117614"/>
                  </a:lnTo>
                  <a:lnTo>
                    <a:pt x="1377657" y="91440"/>
                  </a:lnTo>
                  <a:lnTo>
                    <a:pt x="1338529" y="68211"/>
                  </a:lnTo>
                  <a:lnTo>
                    <a:pt x="1297457" y="48082"/>
                  </a:lnTo>
                  <a:lnTo>
                    <a:pt x="1254607" y="31229"/>
                  </a:lnTo>
                  <a:lnTo>
                    <a:pt x="1210144" y="17830"/>
                  </a:lnTo>
                  <a:lnTo>
                    <a:pt x="1164259" y="8039"/>
                  </a:lnTo>
                  <a:lnTo>
                    <a:pt x="1117117" y="2044"/>
                  </a:lnTo>
                  <a:lnTo>
                    <a:pt x="1068882" y="0"/>
                  </a:lnTo>
                  <a:lnTo>
                    <a:pt x="1020660" y="2044"/>
                  </a:lnTo>
                  <a:lnTo>
                    <a:pt x="973518" y="8039"/>
                  </a:lnTo>
                  <a:lnTo>
                    <a:pt x="927620" y="17830"/>
                  </a:lnTo>
                  <a:lnTo>
                    <a:pt x="883170" y="31229"/>
                  </a:lnTo>
                  <a:lnTo>
                    <a:pt x="840308" y="48082"/>
                  </a:lnTo>
                  <a:lnTo>
                    <a:pt x="799236" y="68211"/>
                  </a:lnTo>
                  <a:lnTo>
                    <a:pt x="760120" y="91440"/>
                  </a:lnTo>
                  <a:lnTo>
                    <a:pt x="723125" y="117614"/>
                  </a:lnTo>
                  <a:lnTo>
                    <a:pt x="688441" y="146558"/>
                  </a:lnTo>
                  <a:lnTo>
                    <a:pt x="656234" y="178092"/>
                  </a:lnTo>
                  <a:lnTo>
                    <a:pt x="626668" y="212039"/>
                  </a:lnTo>
                  <a:lnTo>
                    <a:pt x="599935" y="248246"/>
                  </a:lnTo>
                  <a:lnTo>
                    <a:pt x="576199" y="286550"/>
                  </a:lnTo>
                  <a:lnTo>
                    <a:pt x="555625" y="326758"/>
                  </a:lnTo>
                  <a:lnTo>
                    <a:pt x="538416" y="368706"/>
                  </a:lnTo>
                  <a:lnTo>
                    <a:pt x="524725" y="412216"/>
                  </a:lnTo>
                  <a:lnTo>
                    <a:pt x="514731" y="457136"/>
                  </a:lnTo>
                  <a:lnTo>
                    <a:pt x="508596" y="503288"/>
                  </a:lnTo>
                  <a:lnTo>
                    <a:pt x="506526" y="550494"/>
                  </a:lnTo>
                  <a:lnTo>
                    <a:pt x="508596" y="597712"/>
                  </a:lnTo>
                  <a:lnTo>
                    <a:pt x="514731" y="643864"/>
                  </a:lnTo>
                  <a:lnTo>
                    <a:pt x="524725" y="688784"/>
                  </a:lnTo>
                  <a:lnTo>
                    <a:pt x="538416" y="732307"/>
                  </a:lnTo>
                  <a:lnTo>
                    <a:pt x="555625" y="774255"/>
                  </a:lnTo>
                  <a:lnTo>
                    <a:pt x="576199" y="814463"/>
                  </a:lnTo>
                  <a:lnTo>
                    <a:pt x="599935" y="852754"/>
                  </a:lnTo>
                  <a:lnTo>
                    <a:pt x="626668" y="888961"/>
                  </a:lnTo>
                  <a:lnTo>
                    <a:pt x="656234" y="922921"/>
                  </a:lnTo>
                  <a:lnTo>
                    <a:pt x="688441" y="954455"/>
                  </a:lnTo>
                  <a:lnTo>
                    <a:pt x="723125" y="983386"/>
                  </a:lnTo>
                  <a:lnTo>
                    <a:pt x="742645" y="997216"/>
                  </a:lnTo>
                  <a:lnTo>
                    <a:pt x="698385" y="999070"/>
                  </a:lnTo>
                  <a:lnTo>
                    <a:pt x="651243" y="1005065"/>
                  </a:lnTo>
                  <a:lnTo>
                    <a:pt x="605345" y="1014857"/>
                  </a:lnTo>
                  <a:lnTo>
                    <a:pt x="560895" y="1028255"/>
                  </a:lnTo>
                  <a:lnTo>
                    <a:pt x="518033" y="1045108"/>
                  </a:lnTo>
                  <a:lnTo>
                    <a:pt x="476961" y="1065237"/>
                  </a:lnTo>
                  <a:lnTo>
                    <a:pt x="437845" y="1088466"/>
                  </a:lnTo>
                  <a:lnTo>
                    <a:pt x="400850" y="1114640"/>
                  </a:lnTo>
                  <a:lnTo>
                    <a:pt x="366166" y="1143584"/>
                  </a:lnTo>
                  <a:lnTo>
                    <a:pt x="333959" y="1175118"/>
                  </a:lnTo>
                  <a:lnTo>
                    <a:pt x="304393" y="1209065"/>
                  </a:lnTo>
                  <a:lnTo>
                    <a:pt x="277660" y="1245273"/>
                  </a:lnTo>
                  <a:lnTo>
                    <a:pt x="253923" y="1283576"/>
                  </a:lnTo>
                  <a:lnTo>
                    <a:pt x="233349" y="1323784"/>
                  </a:lnTo>
                  <a:lnTo>
                    <a:pt x="216141" y="1365732"/>
                  </a:lnTo>
                  <a:lnTo>
                    <a:pt x="202450" y="1409242"/>
                  </a:lnTo>
                  <a:lnTo>
                    <a:pt x="192455" y="1454162"/>
                  </a:lnTo>
                  <a:lnTo>
                    <a:pt x="186321" y="1500314"/>
                  </a:lnTo>
                  <a:lnTo>
                    <a:pt x="184251" y="1547533"/>
                  </a:lnTo>
                  <a:lnTo>
                    <a:pt x="186321" y="1594739"/>
                  </a:lnTo>
                  <a:lnTo>
                    <a:pt x="192455" y="1640890"/>
                  </a:lnTo>
                  <a:lnTo>
                    <a:pt x="202450" y="1685810"/>
                  </a:lnTo>
                  <a:lnTo>
                    <a:pt x="216141" y="1729333"/>
                  </a:lnTo>
                  <a:lnTo>
                    <a:pt x="233349" y="1771281"/>
                  </a:lnTo>
                  <a:lnTo>
                    <a:pt x="253923" y="1811489"/>
                  </a:lnTo>
                  <a:lnTo>
                    <a:pt x="274675" y="1844979"/>
                  </a:lnTo>
                  <a:lnTo>
                    <a:pt x="251625" y="1858759"/>
                  </a:lnTo>
                  <a:lnTo>
                    <a:pt x="214922" y="1884934"/>
                  </a:lnTo>
                  <a:lnTo>
                    <a:pt x="180505" y="1913877"/>
                  </a:lnTo>
                  <a:lnTo>
                    <a:pt x="148539" y="1945411"/>
                  </a:lnTo>
                  <a:lnTo>
                    <a:pt x="119202" y="1979358"/>
                  </a:lnTo>
                  <a:lnTo>
                    <a:pt x="92684" y="2015566"/>
                  </a:lnTo>
                  <a:lnTo>
                    <a:pt x="69126" y="2053869"/>
                  </a:lnTo>
                  <a:lnTo>
                    <a:pt x="48717" y="2094077"/>
                  </a:lnTo>
                  <a:lnTo>
                    <a:pt x="31635" y="2136025"/>
                  </a:lnTo>
                  <a:lnTo>
                    <a:pt x="18059" y="2179536"/>
                  </a:lnTo>
                  <a:lnTo>
                    <a:pt x="8140" y="2224455"/>
                  </a:lnTo>
                  <a:lnTo>
                    <a:pt x="2057" y="2270607"/>
                  </a:lnTo>
                  <a:lnTo>
                    <a:pt x="0" y="2317813"/>
                  </a:lnTo>
                  <a:lnTo>
                    <a:pt x="2057" y="2365032"/>
                  </a:lnTo>
                  <a:lnTo>
                    <a:pt x="8140" y="2411184"/>
                  </a:lnTo>
                  <a:lnTo>
                    <a:pt x="18059" y="2456103"/>
                  </a:lnTo>
                  <a:lnTo>
                    <a:pt x="31635" y="2499626"/>
                  </a:lnTo>
                  <a:lnTo>
                    <a:pt x="48717" y="2541574"/>
                  </a:lnTo>
                  <a:lnTo>
                    <a:pt x="69126" y="2581783"/>
                  </a:lnTo>
                  <a:lnTo>
                    <a:pt x="92684" y="2620073"/>
                  </a:lnTo>
                  <a:lnTo>
                    <a:pt x="119202" y="2656281"/>
                  </a:lnTo>
                  <a:lnTo>
                    <a:pt x="148539" y="2690241"/>
                  </a:lnTo>
                  <a:lnTo>
                    <a:pt x="180505" y="2721775"/>
                  </a:lnTo>
                  <a:lnTo>
                    <a:pt x="214922" y="2750705"/>
                  </a:lnTo>
                  <a:lnTo>
                    <a:pt x="251625" y="2776880"/>
                  </a:lnTo>
                  <a:lnTo>
                    <a:pt x="290449" y="2800121"/>
                  </a:lnTo>
                  <a:lnTo>
                    <a:pt x="331203" y="2820251"/>
                  </a:lnTo>
                  <a:lnTo>
                    <a:pt x="373722" y="2837103"/>
                  </a:lnTo>
                  <a:lnTo>
                    <a:pt x="417830" y="2850502"/>
                  </a:lnTo>
                  <a:lnTo>
                    <a:pt x="463359" y="2860294"/>
                  </a:lnTo>
                  <a:lnTo>
                    <a:pt x="510146" y="2866288"/>
                  </a:lnTo>
                  <a:lnTo>
                    <a:pt x="557999" y="2868320"/>
                  </a:lnTo>
                  <a:lnTo>
                    <a:pt x="605853" y="2866288"/>
                  </a:lnTo>
                  <a:lnTo>
                    <a:pt x="652627" y="2860294"/>
                  </a:lnTo>
                  <a:lnTo>
                    <a:pt x="698169" y="2850502"/>
                  </a:lnTo>
                  <a:lnTo>
                    <a:pt x="742276" y="2837103"/>
                  </a:lnTo>
                  <a:lnTo>
                    <a:pt x="784796" y="2820251"/>
                  </a:lnTo>
                  <a:lnTo>
                    <a:pt x="825550" y="2800121"/>
                  </a:lnTo>
                  <a:lnTo>
                    <a:pt x="864374" y="2776880"/>
                  </a:lnTo>
                  <a:lnTo>
                    <a:pt x="901077" y="2750705"/>
                  </a:lnTo>
                  <a:lnTo>
                    <a:pt x="935494" y="2721775"/>
                  </a:lnTo>
                  <a:lnTo>
                    <a:pt x="967460" y="2690241"/>
                  </a:lnTo>
                  <a:lnTo>
                    <a:pt x="996784" y="2656281"/>
                  </a:lnTo>
                  <a:lnTo>
                    <a:pt x="1023315" y="2620073"/>
                  </a:lnTo>
                  <a:lnTo>
                    <a:pt x="1046873" y="2581783"/>
                  </a:lnTo>
                  <a:lnTo>
                    <a:pt x="1067269" y="2541574"/>
                  </a:lnTo>
                  <a:lnTo>
                    <a:pt x="1084351" y="2499626"/>
                  </a:lnTo>
                  <a:lnTo>
                    <a:pt x="1097940" y="2456103"/>
                  </a:lnTo>
                  <a:lnTo>
                    <a:pt x="1107859" y="2411184"/>
                  </a:lnTo>
                  <a:lnTo>
                    <a:pt x="1113942" y="2365032"/>
                  </a:lnTo>
                  <a:lnTo>
                    <a:pt x="1115999" y="2317813"/>
                  </a:lnTo>
                  <a:lnTo>
                    <a:pt x="1113942" y="2270607"/>
                  </a:lnTo>
                  <a:lnTo>
                    <a:pt x="1107859" y="2224455"/>
                  </a:lnTo>
                  <a:lnTo>
                    <a:pt x="1097940" y="2179536"/>
                  </a:lnTo>
                  <a:lnTo>
                    <a:pt x="1084351" y="2136025"/>
                  </a:lnTo>
                  <a:lnTo>
                    <a:pt x="1067269" y="2094077"/>
                  </a:lnTo>
                  <a:lnTo>
                    <a:pt x="1046873" y="2053869"/>
                  </a:lnTo>
                  <a:lnTo>
                    <a:pt x="1027849" y="2022944"/>
                  </a:lnTo>
                  <a:lnTo>
                    <a:pt x="1055382" y="2006587"/>
                  </a:lnTo>
                  <a:lnTo>
                    <a:pt x="1092365" y="1980412"/>
                  </a:lnTo>
                  <a:lnTo>
                    <a:pt x="1127061" y="1951482"/>
                  </a:lnTo>
                  <a:lnTo>
                    <a:pt x="1159268" y="1919947"/>
                  </a:lnTo>
                  <a:lnTo>
                    <a:pt x="1188834" y="1885988"/>
                  </a:lnTo>
                  <a:lnTo>
                    <a:pt x="1215567" y="1849780"/>
                  </a:lnTo>
                  <a:lnTo>
                    <a:pt x="1239304" y="1811489"/>
                  </a:lnTo>
                  <a:lnTo>
                    <a:pt x="1259865" y="1771281"/>
                  </a:lnTo>
                  <a:lnTo>
                    <a:pt x="1277086" y="1729333"/>
                  </a:lnTo>
                  <a:lnTo>
                    <a:pt x="1290777" y="1685810"/>
                  </a:lnTo>
                  <a:lnTo>
                    <a:pt x="1300772" y="1640890"/>
                  </a:lnTo>
                  <a:lnTo>
                    <a:pt x="1306893" y="1594739"/>
                  </a:lnTo>
                  <a:lnTo>
                    <a:pt x="1308976" y="1547533"/>
                  </a:lnTo>
                  <a:lnTo>
                    <a:pt x="1306893" y="1500314"/>
                  </a:lnTo>
                  <a:lnTo>
                    <a:pt x="1300772" y="1454162"/>
                  </a:lnTo>
                  <a:lnTo>
                    <a:pt x="1290777" y="1409242"/>
                  </a:lnTo>
                  <a:lnTo>
                    <a:pt x="1277086" y="1365732"/>
                  </a:lnTo>
                  <a:lnTo>
                    <a:pt x="1259865" y="1323784"/>
                  </a:lnTo>
                  <a:lnTo>
                    <a:pt x="1239304" y="1283576"/>
                  </a:lnTo>
                  <a:lnTo>
                    <a:pt x="1215567" y="1245273"/>
                  </a:lnTo>
                  <a:lnTo>
                    <a:pt x="1188834" y="1209065"/>
                  </a:lnTo>
                  <a:lnTo>
                    <a:pt x="1159268" y="1175118"/>
                  </a:lnTo>
                  <a:lnTo>
                    <a:pt x="1127061" y="1143584"/>
                  </a:lnTo>
                  <a:lnTo>
                    <a:pt x="1092365" y="1114640"/>
                  </a:lnTo>
                  <a:lnTo>
                    <a:pt x="1072845" y="1100836"/>
                  </a:lnTo>
                  <a:lnTo>
                    <a:pt x="1117117" y="1098969"/>
                  </a:lnTo>
                  <a:lnTo>
                    <a:pt x="1164259" y="1092974"/>
                  </a:lnTo>
                  <a:lnTo>
                    <a:pt x="1210144" y="1083183"/>
                  </a:lnTo>
                  <a:lnTo>
                    <a:pt x="1254607" y="1069784"/>
                  </a:lnTo>
                  <a:lnTo>
                    <a:pt x="1297457" y="1052931"/>
                  </a:lnTo>
                  <a:lnTo>
                    <a:pt x="1338529" y="1032802"/>
                  </a:lnTo>
                  <a:lnTo>
                    <a:pt x="1377657" y="1009561"/>
                  </a:lnTo>
                  <a:lnTo>
                    <a:pt x="1414640" y="983386"/>
                  </a:lnTo>
                  <a:lnTo>
                    <a:pt x="1449336" y="954455"/>
                  </a:lnTo>
                  <a:lnTo>
                    <a:pt x="1481543" y="922921"/>
                  </a:lnTo>
                  <a:lnTo>
                    <a:pt x="1511109" y="888961"/>
                  </a:lnTo>
                  <a:lnTo>
                    <a:pt x="1537843" y="852754"/>
                  </a:lnTo>
                  <a:lnTo>
                    <a:pt x="1561579" y="814463"/>
                  </a:lnTo>
                  <a:lnTo>
                    <a:pt x="1582140" y="774255"/>
                  </a:lnTo>
                  <a:lnTo>
                    <a:pt x="1599361" y="732307"/>
                  </a:lnTo>
                  <a:lnTo>
                    <a:pt x="1613052" y="688784"/>
                  </a:lnTo>
                  <a:lnTo>
                    <a:pt x="1623047" y="643864"/>
                  </a:lnTo>
                  <a:lnTo>
                    <a:pt x="1629168" y="597712"/>
                  </a:lnTo>
                  <a:lnTo>
                    <a:pt x="1631251" y="550494"/>
                  </a:lnTo>
                  <a:close/>
                </a:path>
              </a:pathLst>
            </a:custGeom>
            <a:solidFill>
              <a:srgbClr val="40404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84981" y="1309560"/>
              <a:ext cx="2710180" cy="2589530"/>
            </a:xfrm>
            <a:custGeom>
              <a:avLst/>
              <a:gdLst/>
              <a:ahLst/>
              <a:cxnLst/>
              <a:rect l="l" t="t" r="r" b="b"/>
              <a:pathLst>
                <a:path w="2710179" h="2589529">
                  <a:moveTo>
                    <a:pt x="0" y="1294587"/>
                  </a:moveTo>
                  <a:lnTo>
                    <a:pt x="900" y="1247432"/>
                  </a:lnTo>
                  <a:lnTo>
                    <a:pt x="3582" y="1200681"/>
                  </a:lnTo>
                  <a:lnTo>
                    <a:pt x="8013" y="1154363"/>
                  </a:lnTo>
                  <a:lnTo>
                    <a:pt x="14161" y="1108508"/>
                  </a:lnTo>
                  <a:lnTo>
                    <a:pt x="21995" y="1063146"/>
                  </a:lnTo>
                  <a:lnTo>
                    <a:pt x="31484" y="1018309"/>
                  </a:lnTo>
                  <a:lnTo>
                    <a:pt x="42595" y="974025"/>
                  </a:lnTo>
                  <a:lnTo>
                    <a:pt x="55298" y="930325"/>
                  </a:lnTo>
                  <a:lnTo>
                    <a:pt x="69560" y="887239"/>
                  </a:lnTo>
                  <a:lnTo>
                    <a:pt x="85349" y="844798"/>
                  </a:lnTo>
                  <a:lnTo>
                    <a:pt x="102636" y="803031"/>
                  </a:lnTo>
                  <a:lnTo>
                    <a:pt x="121386" y="761970"/>
                  </a:lnTo>
                  <a:lnTo>
                    <a:pt x="141570" y="721643"/>
                  </a:lnTo>
                  <a:lnTo>
                    <a:pt x="163156" y="682082"/>
                  </a:lnTo>
                  <a:lnTo>
                    <a:pt x="186111" y="643316"/>
                  </a:lnTo>
                  <a:lnTo>
                    <a:pt x="210404" y="605375"/>
                  </a:lnTo>
                  <a:lnTo>
                    <a:pt x="236005" y="568291"/>
                  </a:lnTo>
                  <a:lnTo>
                    <a:pt x="262880" y="532093"/>
                  </a:lnTo>
                  <a:lnTo>
                    <a:pt x="290999" y="496810"/>
                  </a:lnTo>
                  <a:lnTo>
                    <a:pt x="320329" y="462475"/>
                  </a:lnTo>
                  <a:lnTo>
                    <a:pt x="350840" y="429116"/>
                  </a:lnTo>
                  <a:lnTo>
                    <a:pt x="382499" y="396763"/>
                  </a:lnTo>
                  <a:lnTo>
                    <a:pt x="415276" y="365448"/>
                  </a:lnTo>
                  <a:lnTo>
                    <a:pt x="449138" y="335200"/>
                  </a:lnTo>
                  <a:lnTo>
                    <a:pt x="484054" y="306049"/>
                  </a:lnTo>
                  <a:lnTo>
                    <a:pt x="519992" y="278026"/>
                  </a:lnTo>
                  <a:lnTo>
                    <a:pt x="556920" y="251161"/>
                  </a:lnTo>
                  <a:lnTo>
                    <a:pt x="594808" y="225484"/>
                  </a:lnTo>
                  <a:lnTo>
                    <a:pt x="633623" y="201025"/>
                  </a:lnTo>
                  <a:lnTo>
                    <a:pt x="673334" y="177815"/>
                  </a:lnTo>
                  <a:lnTo>
                    <a:pt x="713909" y="155883"/>
                  </a:lnTo>
                  <a:lnTo>
                    <a:pt x="755316" y="135259"/>
                  </a:lnTo>
                  <a:lnTo>
                    <a:pt x="797525" y="115975"/>
                  </a:lnTo>
                  <a:lnTo>
                    <a:pt x="840503" y="98060"/>
                  </a:lnTo>
                  <a:lnTo>
                    <a:pt x="884218" y="81545"/>
                  </a:lnTo>
                  <a:lnTo>
                    <a:pt x="928640" y="66459"/>
                  </a:lnTo>
                  <a:lnTo>
                    <a:pt x="973737" y="52833"/>
                  </a:lnTo>
                  <a:lnTo>
                    <a:pt x="1019476" y="40697"/>
                  </a:lnTo>
                  <a:lnTo>
                    <a:pt x="1065827" y="30081"/>
                  </a:lnTo>
                  <a:lnTo>
                    <a:pt x="1112758" y="21015"/>
                  </a:lnTo>
                  <a:lnTo>
                    <a:pt x="1160236" y="13530"/>
                  </a:lnTo>
                  <a:lnTo>
                    <a:pt x="1208232" y="7656"/>
                  </a:lnTo>
                  <a:lnTo>
                    <a:pt x="1256712" y="3422"/>
                  </a:lnTo>
                  <a:lnTo>
                    <a:pt x="1305645" y="860"/>
                  </a:lnTo>
                  <a:lnTo>
                    <a:pt x="1355001" y="0"/>
                  </a:lnTo>
                  <a:lnTo>
                    <a:pt x="1404356" y="860"/>
                  </a:lnTo>
                  <a:lnTo>
                    <a:pt x="1453289" y="3422"/>
                  </a:lnTo>
                  <a:lnTo>
                    <a:pt x="1501769" y="7656"/>
                  </a:lnTo>
                  <a:lnTo>
                    <a:pt x="1549764" y="13530"/>
                  </a:lnTo>
                  <a:lnTo>
                    <a:pt x="1597243" y="21015"/>
                  </a:lnTo>
                  <a:lnTo>
                    <a:pt x="1644173" y="30081"/>
                  </a:lnTo>
                  <a:lnTo>
                    <a:pt x="1690524" y="40697"/>
                  </a:lnTo>
                  <a:lnTo>
                    <a:pt x="1736263" y="52833"/>
                  </a:lnTo>
                  <a:lnTo>
                    <a:pt x="1781360" y="66459"/>
                  </a:lnTo>
                  <a:lnTo>
                    <a:pt x="1825782" y="81545"/>
                  </a:lnTo>
                  <a:lnTo>
                    <a:pt x="1869497" y="98060"/>
                  </a:lnTo>
                  <a:lnTo>
                    <a:pt x="1912475" y="115975"/>
                  </a:lnTo>
                  <a:lnTo>
                    <a:pt x="1954684" y="135259"/>
                  </a:lnTo>
                  <a:lnTo>
                    <a:pt x="1996092" y="155883"/>
                  </a:lnTo>
                  <a:lnTo>
                    <a:pt x="2036667" y="177815"/>
                  </a:lnTo>
                  <a:lnTo>
                    <a:pt x="2076377" y="201025"/>
                  </a:lnTo>
                  <a:lnTo>
                    <a:pt x="2115192" y="225484"/>
                  </a:lnTo>
                  <a:lnTo>
                    <a:pt x="2153080" y="251161"/>
                  </a:lnTo>
                  <a:lnTo>
                    <a:pt x="2190009" y="278026"/>
                  </a:lnTo>
                  <a:lnTo>
                    <a:pt x="2225947" y="306049"/>
                  </a:lnTo>
                  <a:lnTo>
                    <a:pt x="2260862" y="335200"/>
                  </a:lnTo>
                  <a:lnTo>
                    <a:pt x="2294724" y="365448"/>
                  </a:lnTo>
                  <a:lnTo>
                    <a:pt x="2327501" y="396763"/>
                  </a:lnTo>
                  <a:lnTo>
                    <a:pt x="2359160" y="429116"/>
                  </a:lnTo>
                  <a:lnTo>
                    <a:pt x="2389671" y="462475"/>
                  </a:lnTo>
                  <a:lnTo>
                    <a:pt x="2419002" y="496810"/>
                  </a:lnTo>
                  <a:lnTo>
                    <a:pt x="2447121" y="532093"/>
                  </a:lnTo>
                  <a:lnTo>
                    <a:pt x="2473996" y="568291"/>
                  </a:lnTo>
                  <a:lnTo>
                    <a:pt x="2499596" y="605375"/>
                  </a:lnTo>
                  <a:lnTo>
                    <a:pt x="2523890" y="643316"/>
                  </a:lnTo>
                  <a:lnTo>
                    <a:pt x="2546845" y="682082"/>
                  </a:lnTo>
                  <a:lnTo>
                    <a:pt x="2568431" y="721643"/>
                  </a:lnTo>
                  <a:lnTo>
                    <a:pt x="2588614" y="761970"/>
                  </a:lnTo>
                  <a:lnTo>
                    <a:pt x="2607365" y="803031"/>
                  </a:lnTo>
                  <a:lnTo>
                    <a:pt x="2624651" y="844798"/>
                  </a:lnTo>
                  <a:lnTo>
                    <a:pt x="2640441" y="887239"/>
                  </a:lnTo>
                  <a:lnTo>
                    <a:pt x="2654703" y="930325"/>
                  </a:lnTo>
                  <a:lnTo>
                    <a:pt x="2667406" y="974025"/>
                  </a:lnTo>
                  <a:lnTo>
                    <a:pt x="2678517" y="1018309"/>
                  </a:lnTo>
                  <a:lnTo>
                    <a:pt x="2688006" y="1063146"/>
                  </a:lnTo>
                  <a:lnTo>
                    <a:pt x="2695840" y="1108508"/>
                  </a:lnTo>
                  <a:lnTo>
                    <a:pt x="2701988" y="1154363"/>
                  </a:lnTo>
                  <a:lnTo>
                    <a:pt x="2706419" y="1200681"/>
                  </a:lnTo>
                  <a:lnTo>
                    <a:pt x="2709101" y="1247432"/>
                  </a:lnTo>
                  <a:lnTo>
                    <a:pt x="2710002" y="1294587"/>
                  </a:lnTo>
                  <a:lnTo>
                    <a:pt x="2709101" y="1341742"/>
                  </a:lnTo>
                  <a:lnTo>
                    <a:pt x="2706419" y="1388494"/>
                  </a:lnTo>
                  <a:lnTo>
                    <a:pt x="2701988" y="1434813"/>
                  </a:lnTo>
                  <a:lnTo>
                    <a:pt x="2695840" y="1480668"/>
                  </a:lnTo>
                  <a:lnTo>
                    <a:pt x="2688006" y="1526030"/>
                  </a:lnTo>
                  <a:lnTo>
                    <a:pt x="2678517" y="1570869"/>
                  </a:lnTo>
                  <a:lnTo>
                    <a:pt x="2667406" y="1615153"/>
                  </a:lnTo>
                  <a:lnTo>
                    <a:pt x="2654703" y="1658853"/>
                  </a:lnTo>
                  <a:lnTo>
                    <a:pt x="2640441" y="1701939"/>
                  </a:lnTo>
                  <a:lnTo>
                    <a:pt x="2624651" y="1744381"/>
                  </a:lnTo>
                  <a:lnTo>
                    <a:pt x="2607365" y="1786147"/>
                  </a:lnTo>
                  <a:lnTo>
                    <a:pt x="2588614" y="1827209"/>
                  </a:lnTo>
                  <a:lnTo>
                    <a:pt x="2568431" y="1867536"/>
                  </a:lnTo>
                  <a:lnTo>
                    <a:pt x="2546845" y="1907097"/>
                  </a:lnTo>
                  <a:lnTo>
                    <a:pt x="2523890" y="1945863"/>
                  </a:lnTo>
                  <a:lnTo>
                    <a:pt x="2499596" y="1983804"/>
                  </a:lnTo>
                  <a:lnTo>
                    <a:pt x="2473996" y="2020888"/>
                  </a:lnTo>
                  <a:lnTo>
                    <a:pt x="2447121" y="2057086"/>
                  </a:lnTo>
                  <a:lnTo>
                    <a:pt x="2419002" y="2092368"/>
                  </a:lnTo>
                  <a:lnTo>
                    <a:pt x="2389671" y="2126704"/>
                  </a:lnTo>
                  <a:lnTo>
                    <a:pt x="2359160" y="2160063"/>
                  </a:lnTo>
                  <a:lnTo>
                    <a:pt x="2327501" y="2192415"/>
                  </a:lnTo>
                  <a:lnTo>
                    <a:pt x="2294724" y="2223730"/>
                  </a:lnTo>
                  <a:lnTo>
                    <a:pt x="2260862" y="2253978"/>
                  </a:lnTo>
                  <a:lnTo>
                    <a:pt x="2225947" y="2283128"/>
                  </a:lnTo>
                  <a:lnTo>
                    <a:pt x="2190009" y="2311151"/>
                  </a:lnTo>
                  <a:lnTo>
                    <a:pt x="2153080" y="2338016"/>
                  </a:lnTo>
                  <a:lnTo>
                    <a:pt x="2115192" y="2363693"/>
                  </a:lnTo>
                  <a:lnTo>
                    <a:pt x="2076377" y="2388151"/>
                  </a:lnTo>
                  <a:lnTo>
                    <a:pt x="2036667" y="2411362"/>
                  </a:lnTo>
                  <a:lnTo>
                    <a:pt x="1996092" y="2433293"/>
                  </a:lnTo>
                  <a:lnTo>
                    <a:pt x="1954684" y="2453916"/>
                  </a:lnTo>
                  <a:lnTo>
                    <a:pt x="1912475" y="2473200"/>
                  </a:lnTo>
                  <a:lnTo>
                    <a:pt x="1869497" y="2491115"/>
                  </a:lnTo>
                  <a:lnTo>
                    <a:pt x="1825782" y="2507630"/>
                  </a:lnTo>
                  <a:lnTo>
                    <a:pt x="1781360" y="2522716"/>
                  </a:lnTo>
                  <a:lnTo>
                    <a:pt x="1736263" y="2536342"/>
                  </a:lnTo>
                  <a:lnTo>
                    <a:pt x="1690524" y="2548478"/>
                  </a:lnTo>
                  <a:lnTo>
                    <a:pt x="1644173" y="2559093"/>
                  </a:lnTo>
                  <a:lnTo>
                    <a:pt x="1597243" y="2568159"/>
                  </a:lnTo>
                  <a:lnTo>
                    <a:pt x="1549764" y="2575644"/>
                  </a:lnTo>
                  <a:lnTo>
                    <a:pt x="1501769" y="2581518"/>
                  </a:lnTo>
                  <a:lnTo>
                    <a:pt x="1453289" y="2585751"/>
                  </a:lnTo>
                  <a:lnTo>
                    <a:pt x="1404356" y="2588313"/>
                  </a:lnTo>
                  <a:lnTo>
                    <a:pt x="1355001" y="2589174"/>
                  </a:lnTo>
                  <a:lnTo>
                    <a:pt x="1305645" y="2588313"/>
                  </a:lnTo>
                  <a:lnTo>
                    <a:pt x="1256712" y="2585751"/>
                  </a:lnTo>
                  <a:lnTo>
                    <a:pt x="1208232" y="2581518"/>
                  </a:lnTo>
                  <a:lnTo>
                    <a:pt x="1160236" y="2575644"/>
                  </a:lnTo>
                  <a:lnTo>
                    <a:pt x="1112758" y="2568159"/>
                  </a:lnTo>
                  <a:lnTo>
                    <a:pt x="1065827" y="2559093"/>
                  </a:lnTo>
                  <a:lnTo>
                    <a:pt x="1019476" y="2548478"/>
                  </a:lnTo>
                  <a:lnTo>
                    <a:pt x="973737" y="2536342"/>
                  </a:lnTo>
                  <a:lnTo>
                    <a:pt x="928640" y="2522716"/>
                  </a:lnTo>
                  <a:lnTo>
                    <a:pt x="884218" y="2507630"/>
                  </a:lnTo>
                  <a:lnTo>
                    <a:pt x="840503" y="2491115"/>
                  </a:lnTo>
                  <a:lnTo>
                    <a:pt x="797525" y="2473200"/>
                  </a:lnTo>
                  <a:lnTo>
                    <a:pt x="755316" y="2453916"/>
                  </a:lnTo>
                  <a:lnTo>
                    <a:pt x="713909" y="2433293"/>
                  </a:lnTo>
                  <a:lnTo>
                    <a:pt x="673334" y="2411362"/>
                  </a:lnTo>
                  <a:lnTo>
                    <a:pt x="633623" y="2388151"/>
                  </a:lnTo>
                  <a:lnTo>
                    <a:pt x="594808" y="2363693"/>
                  </a:lnTo>
                  <a:lnTo>
                    <a:pt x="556920" y="2338016"/>
                  </a:lnTo>
                  <a:lnTo>
                    <a:pt x="519992" y="2311151"/>
                  </a:lnTo>
                  <a:lnTo>
                    <a:pt x="484054" y="2283128"/>
                  </a:lnTo>
                  <a:lnTo>
                    <a:pt x="449138" y="2253978"/>
                  </a:lnTo>
                  <a:lnTo>
                    <a:pt x="415276" y="2223730"/>
                  </a:lnTo>
                  <a:lnTo>
                    <a:pt x="382499" y="2192415"/>
                  </a:lnTo>
                  <a:lnTo>
                    <a:pt x="350840" y="2160063"/>
                  </a:lnTo>
                  <a:lnTo>
                    <a:pt x="320329" y="2126704"/>
                  </a:lnTo>
                  <a:lnTo>
                    <a:pt x="290999" y="2092368"/>
                  </a:lnTo>
                  <a:lnTo>
                    <a:pt x="262880" y="2057086"/>
                  </a:lnTo>
                  <a:lnTo>
                    <a:pt x="236005" y="2020888"/>
                  </a:lnTo>
                  <a:lnTo>
                    <a:pt x="210404" y="1983804"/>
                  </a:lnTo>
                  <a:lnTo>
                    <a:pt x="186111" y="1945863"/>
                  </a:lnTo>
                  <a:lnTo>
                    <a:pt x="163156" y="1907097"/>
                  </a:lnTo>
                  <a:lnTo>
                    <a:pt x="141570" y="1867536"/>
                  </a:lnTo>
                  <a:lnTo>
                    <a:pt x="121386" y="1827209"/>
                  </a:lnTo>
                  <a:lnTo>
                    <a:pt x="102636" y="1786147"/>
                  </a:lnTo>
                  <a:lnTo>
                    <a:pt x="85349" y="1744381"/>
                  </a:lnTo>
                  <a:lnTo>
                    <a:pt x="69560" y="1701939"/>
                  </a:lnTo>
                  <a:lnTo>
                    <a:pt x="55298" y="1658853"/>
                  </a:lnTo>
                  <a:lnTo>
                    <a:pt x="42595" y="1615153"/>
                  </a:lnTo>
                  <a:lnTo>
                    <a:pt x="31484" y="1570869"/>
                  </a:lnTo>
                  <a:lnTo>
                    <a:pt x="21995" y="1526030"/>
                  </a:lnTo>
                  <a:lnTo>
                    <a:pt x="14161" y="1480668"/>
                  </a:lnTo>
                  <a:lnTo>
                    <a:pt x="8013" y="1434813"/>
                  </a:lnTo>
                  <a:lnTo>
                    <a:pt x="3582" y="1388494"/>
                  </a:lnTo>
                  <a:lnTo>
                    <a:pt x="900" y="1341742"/>
                  </a:lnTo>
                  <a:lnTo>
                    <a:pt x="0" y="1294587"/>
                  </a:lnTo>
                  <a:close/>
                </a:path>
              </a:pathLst>
            </a:custGeom>
            <a:ln w="15874">
              <a:solidFill>
                <a:srgbClr val="BEBEB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27344" y="1349387"/>
              <a:ext cx="2626995" cy="2509520"/>
            </a:xfrm>
            <a:custGeom>
              <a:avLst/>
              <a:gdLst/>
              <a:ahLst/>
              <a:cxnLst/>
              <a:rect l="l" t="t" r="r" b="b"/>
              <a:pathLst>
                <a:path w="2626995" h="2509520">
                  <a:moveTo>
                    <a:pt x="0" y="1254747"/>
                  </a:moveTo>
                  <a:lnTo>
                    <a:pt x="913" y="1208010"/>
                  </a:lnTo>
                  <a:lnTo>
                    <a:pt x="3630" y="1161681"/>
                  </a:lnTo>
                  <a:lnTo>
                    <a:pt x="8120" y="1115794"/>
                  </a:lnTo>
                  <a:lnTo>
                    <a:pt x="14349" y="1070378"/>
                  </a:lnTo>
                  <a:lnTo>
                    <a:pt x="22283" y="1025465"/>
                  </a:lnTo>
                  <a:lnTo>
                    <a:pt x="31892" y="981086"/>
                  </a:lnTo>
                  <a:lnTo>
                    <a:pt x="43141" y="937273"/>
                  </a:lnTo>
                  <a:lnTo>
                    <a:pt x="55998" y="894057"/>
                  </a:lnTo>
                  <a:lnTo>
                    <a:pt x="70430" y="851470"/>
                  </a:lnTo>
                  <a:lnTo>
                    <a:pt x="86404" y="809542"/>
                  </a:lnTo>
                  <a:lnTo>
                    <a:pt x="103889" y="768304"/>
                  </a:lnTo>
                  <a:lnTo>
                    <a:pt x="122850" y="727790"/>
                  </a:lnTo>
                  <a:lnTo>
                    <a:pt x="143255" y="688028"/>
                  </a:lnTo>
                  <a:lnTo>
                    <a:pt x="165071" y="649052"/>
                  </a:lnTo>
                  <a:lnTo>
                    <a:pt x="188266" y="610891"/>
                  </a:lnTo>
                  <a:lnTo>
                    <a:pt x="212807" y="573578"/>
                  </a:lnTo>
                  <a:lnTo>
                    <a:pt x="238661" y="537144"/>
                  </a:lnTo>
                  <a:lnTo>
                    <a:pt x="265795" y="501620"/>
                  </a:lnTo>
                  <a:lnTo>
                    <a:pt x="294176" y="467037"/>
                  </a:lnTo>
                  <a:lnTo>
                    <a:pt x="323773" y="433427"/>
                  </a:lnTo>
                  <a:lnTo>
                    <a:pt x="354551" y="400821"/>
                  </a:lnTo>
                  <a:lnTo>
                    <a:pt x="386478" y="369250"/>
                  </a:lnTo>
                  <a:lnTo>
                    <a:pt x="419522" y="338746"/>
                  </a:lnTo>
                  <a:lnTo>
                    <a:pt x="453649" y="309340"/>
                  </a:lnTo>
                  <a:lnTo>
                    <a:pt x="488827" y="281063"/>
                  </a:lnTo>
                  <a:lnTo>
                    <a:pt x="525024" y="253947"/>
                  </a:lnTo>
                  <a:lnTo>
                    <a:pt x="562205" y="228022"/>
                  </a:lnTo>
                  <a:lnTo>
                    <a:pt x="600340" y="203321"/>
                  </a:lnTo>
                  <a:lnTo>
                    <a:pt x="639394" y="179874"/>
                  </a:lnTo>
                  <a:lnTo>
                    <a:pt x="679335" y="157713"/>
                  </a:lnTo>
                  <a:lnTo>
                    <a:pt x="720130" y="136869"/>
                  </a:lnTo>
                  <a:lnTo>
                    <a:pt x="761747" y="117374"/>
                  </a:lnTo>
                  <a:lnTo>
                    <a:pt x="804152" y="99258"/>
                  </a:lnTo>
                  <a:lnTo>
                    <a:pt x="847313" y="82553"/>
                  </a:lnTo>
                  <a:lnTo>
                    <a:pt x="891198" y="67290"/>
                  </a:lnTo>
                  <a:lnTo>
                    <a:pt x="935773" y="53502"/>
                  </a:lnTo>
                  <a:lnTo>
                    <a:pt x="981005" y="41218"/>
                  </a:lnTo>
                  <a:lnTo>
                    <a:pt x="1026863" y="30470"/>
                  </a:lnTo>
                  <a:lnTo>
                    <a:pt x="1073312" y="21290"/>
                  </a:lnTo>
                  <a:lnTo>
                    <a:pt x="1120321" y="13709"/>
                  </a:lnTo>
                  <a:lnTo>
                    <a:pt x="1167856" y="7758"/>
                  </a:lnTo>
                  <a:lnTo>
                    <a:pt x="1215885" y="3469"/>
                  </a:lnTo>
                  <a:lnTo>
                    <a:pt x="1264375" y="872"/>
                  </a:lnTo>
                  <a:lnTo>
                    <a:pt x="1313294" y="0"/>
                  </a:lnTo>
                  <a:lnTo>
                    <a:pt x="1362213" y="872"/>
                  </a:lnTo>
                  <a:lnTo>
                    <a:pt x="1410703" y="3469"/>
                  </a:lnTo>
                  <a:lnTo>
                    <a:pt x="1458733" y="7758"/>
                  </a:lnTo>
                  <a:lnTo>
                    <a:pt x="1506269" y="13709"/>
                  </a:lnTo>
                  <a:lnTo>
                    <a:pt x="1553278" y="21290"/>
                  </a:lnTo>
                  <a:lnTo>
                    <a:pt x="1599728" y="30470"/>
                  </a:lnTo>
                  <a:lnTo>
                    <a:pt x="1645586" y="41218"/>
                  </a:lnTo>
                  <a:lnTo>
                    <a:pt x="1690819" y="53502"/>
                  </a:lnTo>
                  <a:lnTo>
                    <a:pt x="1735395" y="67290"/>
                  </a:lnTo>
                  <a:lnTo>
                    <a:pt x="1779280" y="82553"/>
                  </a:lnTo>
                  <a:lnTo>
                    <a:pt x="1822441" y="99258"/>
                  </a:lnTo>
                  <a:lnTo>
                    <a:pt x="1864847" y="117374"/>
                  </a:lnTo>
                  <a:lnTo>
                    <a:pt x="1906464" y="136869"/>
                  </a:lnTo>
                  <a:lnTo>
                    <a:pt x="1947260" y="157713"/>
                  </a:lnTo>
                  <a:lnTo>
                    <a:pt x="1987201" y="179874"/>
                  </a:lnTo>
                  <a:lnTo>
                    <a:pt x="2026256" y="203321"/>
                  </a:lnTo>
                  <a:lnTo>
                    <a:pt x="2064390" y="228022"/>
                  </a:lnTo>
                  <a:lnTo>
                    <a:pt x="2101572" y="253947"/>
                  </a:lnTo>
                  <a:lnTo>
                    <a:pt x="2137769" y="281063"/>
                  </a:lnTo>
                  <a:lnTo>
                    <a:pt x="2172947" y="309340"/>
                  </a:lnTo>
                  <a:lnTo>
                    <a:pt x="2207075" y="338746"/>
                  </a:lnTo>
                  <a:lnTo>
                    <a:pt x="2240119" y="369250"/>
                  </a:lnTo>
                  <a:lnTo>
                    <a:pt x="2272047" y="400821"/>
                  </a:lnTo>
                  <a:lnTo>
                    <a:pt x="2302825" y="433427"/>
                  </a:lnTo>
                  <a:lnTo>
                    <a:pt x="2332422" y="467037"/>
                  </a:lnTo>
                  <a:lnTo>
                    <a:pt x="2360803" y="501620"/>
                  </a:lnTo>
                  <a:lnTo>
                    <a:pt x="2387938" y="537144"/>
                  </a:lnTo>
                  <a:lnTo>
                    <a:pt x="2413792" y="573578"/>
                  </a:lnTo>
                  <a:lnTo>
                    <a:pt x="2438333" y="610891"/>
                  </a:lnTo>
                  <a:lnTo>
                    <a:pt x="2461528" y="649052"/>
                  </a:lnTo>
                  <a:lnTo>
                    <a:pt x="2483345" y="688028"/>
                  </a:lnTo>
                  <a:lnTo>
                    <a:pt x="2503750" y="727790"/>
                  </a:lnTo>
                  <a:lnTo>
                    <a:pt x="2522711" y="768304"/>
                  </a:lnTo>
                  <a:lnTo>
                    <a:pt x="2540195" y="809542"/>
                  </a:lnTo>
                  <a:lnTo>
                    <a:pt x="2556170" y="851470"/>
                  </a:lnTo>
                  <a:lnTo>
                    <a:pt x="2570602" y="894057"/>
                  </a:lnTo>
                  <a:lnTo>
                    <a:pt x="2583459" y="937273"/>
                  </a:lnTo>
                  <a:lnTo>
                    <a:pt x="2594708" y="981086"/>
                  </a:lnTo>
                  <a:lnTo>
                    <a:pt x="2604317" y="1025465"/>
                  </a:lnTo>
                  <a:lnTo>
                    <a:pt x="2612252" y="1070378"/>
                  </a:lnTo>
                  <a:lnTo>
                    <a:pt x="2618480" y="1115794"/>
                  </a:lnTo>
                  <a:lnTo>
                    <a:pt x="2622970" y="1161681"/>
                  </a:lnTo>
                  <a:lnTo>
                    <a:pt x="2625688" y="1208010"/>
                  </a:lnTo>
                  <a:lnTo>
                    <a:pt x="2626601" y="1254747"/>
                  </a:lnTo>
                  <a:lnTo>
                    <a:pt x="2625688" y="1301485"/>
                  </a:lnTo>
                  <a:lnTo>
                    <a:pt x="2622970" y="1347814"/>
                  </a:lnTo>
                  <a:lnTo>
                    <a:pt x="2618480" y="1393702"/>
                  </a:lnTo>
                  <a:lnTo>
                    <a:pt x="2612252" y="1439119"/>
                  </a:lnTo>
                  <a:lnTo>
                    <a:pt x="2604317" y="1484032"/>
                  </a:lnTo>
                  <a:lnTo>
                    <a:pt x="2594708" y="1528411"/>
                  </a:lnTo>
                  <a:lnTo>
                    <a:pt x="2583459" y="1572225"/>
                  </a:lnTo>
                  <a:lnTo>
                    <a:pt x="2570602" y="1615441"/>
                  </a:lnTo>
                  <a:lnTo>
                    <a:pt x="2556170" y="1658029"/>
                  </a:lnTo>
                  <a:lnTo>
                    <a:pt x="2540195" y="1699957"/>
                  </a:lnTo>
                  <a:lnTo>
                    <a:pt x="2522711" y="1741195"/>
                  </a:lnTo>
                  <a:lnTo>
                    <a:pt x="2503750" y="1781710"/>
                  </a:lnTo>
                  <a:lnTo>
                    <a:pt x="2483345" y="1821471"/>
                  </a:lnTo>
                  <a:lnTo>
                    <a:pt x="2461528" y="1860448"/>
                  </a:lnTo>
                  <a:lnTo>
                    <a:pt x="2438333" y="1898608"/>
                  </a:lnTo>
                  <a:lnTo>
                    <a:pt x="2413792" y="1935921"/>
                  </a:lnTo>
                  <a:lnTo>
                    <a:pt x="2387938" y="1972355"/>
                  </a:lnTo>
                  <a:lnTo>
                    <a:pt x="2360803" y="2007879"/>
                  </a:lnTo>
                  <a:lnTo>
                    <a:pt x="2332422" y="2042462"/>
                  </a:lnTo>
                  <a:lnTo>
                    <a:pt x="2302825" y="2076072"/>
                  </a:lnTo>
                  <a:lnTo>
                    <a:pt x="2272047" y="2108677"/>
                  </a:lnTo>
                  <a:lnTo>
                    <a:pt x="2240119" y="2140248"/>
                  </a:lnTo>
                  <a:lnTo>
                    <a:pt x="2207075" y="2170752"/>
                  </a:lnTo>
                  <a:lnTo>
                    <a:pt x="2172947" y="2200158"/>
                  </a:lnTo>
                  <a:lnTo>
                    <a:pt x="2137769" y="2228434"/>
                  </a:lnTo>
                  <a:lnTo>
                    <a:pt x="2101572" y="2255551"/>
                  </a:lnTo>
                  <a:lnTo>
                    <a:pt x="2064390" y="2281475"/>
                  </a:lnTo>
                  <a:lnTo>
                    <a:pt x="2026256" y="2306176"/>
                  </a:lnTo>
                  <a:lnTo>
                    <a:pt x="1987201" y="2329622"/>
                  </a:lnTo>
                  <a:lnTo>
                    <a:pt x="1947260" y="2351783"/>
                  </a:lnTo>
                  <a:lnTo>
                    <a:pt x="1906464" y="2372627"/>
                  </a:lnTo>
                  <a:lnTo>
                    <a:pt x="1864847" y="2392122"/>
                  </a:lnTo>
                  <a:lnTo>
                    <a:pt x="1822441" y="2410238"/>
                  </a:lnTo>
                  <a:lnTo>
                    <a:pt x="1779280" y="2426942"/>
                  </a:lnTo>
                  <a:lnTo>
                    <a:pt x="1735395" y="2442204"/>
                  </a:lnTo>
                  <a:lnTo>
                    <a:pt x="1690819" y="2455993"/>
                  </a:lnTo>
                  <a:lnTo>
                    <a:pt x="1645586" y="2468277"/>
                  </a:lnTo>
                  <a:lnTo>
                    <a:pt x="1599728" y="2479024"/>
                  </a:lnTo>
                  <a:lnTo>
                    <a:pt x="1553278" y="2488204"/>
                  </a:lnTo>
                  <a:lnTo>
                    <a:pt x="1506269" y="2495785"/>
                  </a:lnTo>
                  <a:lnTo>
                    <a:pt x="1458733" y="2501736"/>
                  </a:lnTo>
                  <a:lnTo>
                    <a:pt x="1410703" y="2506025"/>
                  </a:lnTo>
                  <a:lnTo>
                    <a:pt x="1362213" y="2508622"/>
                  </a:lnTo>
                  <a:lnTo>
                    <a:pt x="1313294" y="2509494"/>
                  </a:lnTo>
                  <a:lnTo>
                    <a:pt x="1264375" y="2508622"/>
                  </a:lnTo>
                  <a:lnTo>
                    <a:pt x="1215885" y="2506025"/>
                  </a:lnTo>
                  <a:lnTo>
                    <a:pt x="1167856" y="2501736"/>
                  </a:lnTo>
                  <a:lnTo>
                    <a:pt x="1120321" y="2495785"/>
                  </a:lnTo>
                  <a:lnTo>
                    <a:pt x="1073312" y="2488204"/>
                  </a:lnTo>
                  <a:lnTo>
                    <a:pt x="1026863" y="2479024"/>
                  </a:lnTo>
                  <a:lnTo>
                    <a:pt x="981005" y="2468277"/>
                  </a:lnTo>
                  <a:lnTo>
                    <a:pt x="935773" y="2455993"/>
                  </a:lnTo>
                  <a:lnTo>
                    <a:pt x="891198" y="2442204"/>
                  </a:lnTo>
                  <a:lnTo>
                    <a:pt x="847313" y="2426942"/>
                  </a:lnTo>
                  <a:lnTo>
                    <a:pt x="804152" y="2410238"/>
                  </a:lnTo>
                  <a:lnTo>
                    <a:pt x="761747" y="2392122"/>
                  </a:lnTo>
                  <a:lnTo>
                    <a:pt x="720130" y="2372627"/>
                  </a:lnTo>
                  <a:lnTo>
                    <a:pt x="679335" y="2351783"/>
                  </a:lnTo>
                  <a:lnTo>
                    <a:pt x="639394" y="2329622"/>
                  </a:lnTo>
                  <a:lnTo>
                    <a:pt x="600340" y="2306176"/>
                  </a:lnTo>
                  <a:lnTo>
                    <a:pt x="562205" y="2281475"/>
                  </a:lnTo>
                  <a:lnTo>
                    <a:pt x="525024" y="2255551"/>
                  </a:lnTo>
                  <a:lnTo>
                    <a:pt x="488827" y="2228434"/>
                  </a:lnTo>
                  <a:lnTo>
                    <a:pt x="453649" y="2200158"/>
                  </a:lnTo>
                  <a:lnTo>
                    <a:pt x="419522" y="2170752"/>
                  </a:lnTo>
                  <a:lnTo>
                    <a:pt x="386478" y="2140248"/>
                  </a:lnTo>
                  <a:lnTo>
                    <a:pt x="354551" y="2108677"/>
                  </a:lnTo>
                  <a:lnTo>
                    <a:pt x="323773" y="2076072"/>
                  </a:lnTo>
                  <a:lnTo>
                    <a:pt x="294176" y="2042462"/>
                  </a:lnTo>
                  <a:lnTo>
                    <a:pt x="265795" y="2007879"/>
                  </a:lnTo>
                  <a:lnTo>
                    <a:pt x="238661" y="1972355"/>
                  </a:lnTo>
                  <a:lnTo>
                    <a:pt x="212807" y="1935921"/>
                  </a:lnTo>
                  <a:lnTo>
                    <a:pt x="188266" y="1898608"/>
                  </a:lnTo>
                  <a:lnTo>
                    <a:pt x="165071" y="1860448"/>
                  </a:lnTo>
                  <a:lnTo>
                    <a:pt x="143255" y="1821471"/>
                  </a:lnTo>
                  <a:lnTo>
                    <a:pt x="122850" y="1781710"/>
                  </a:lnTo>
                  <a:lnTo>
                    <a:pt x="103889" y="1741195"/>
                  </a:lnTo>
                  <a:lnTo>
                    <a:pt x="86404" y="1699957"/>
                  </a:lnTo>
                  <a:lnTo>
                    <a:pt x="70430" y="1658029"/>
                  </a:lnTo>
                  <a:lnTo>
                    <a:pt x="55998" y="1615441"/>
                  </a:lnTo>
                  <a:lnTo>
                    <a:pt x="43141" y="1572225"/>
                  </a:lnTo>
                  <a:lnTo>
                    <a:pt x="31892" y="1528411"/>
                  </a:lnTo>
                  <a:lnTo>
                    <a:pt x="22283" y="1484032"/>
                  </a:lnTo>
                  <a:lnTo>
                    <a:pt x="14349" y="1439119"/>
                  </a:lnTo>
                  <a:lnTo>
                    <a:pt x="8120" y="1393702"/>
                  </a:lnTo>
                  <a:lnTo>
                    <a:pt x="3630" y="1347814"/>
                  </a:lnTo>
                  <a:lnTo>
                    <a:pt x="913" y="1301485"/>
                  </a:lnTo>
                  <a:lnTo>
                    <a:pt x="0" y="1254747"/>
                  </a:lnTo>
                  <a:close/>
                </a:path>
              </a:pathLst>
            </a:custGeom>
            <a:ln w="15874">
              <a:solidFill>
                <a:srgbClr val="BEBEBE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94281" y="1288897"/>
              <a:ext cx="87445" cy="8355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37128" y="2562364"/>
              <a:ext cx="87445" cy="8355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94281" y="3834269"/>
              <a:ext cx="87445" cy="8355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3524" y="2562364"/>
              <a:ext cx="87445" cy="8355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4188" y="3261258"/>
              <a:ext cx="280821" cy="2683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4623" y="2959887"/>
              <a:ext cx="280821" cy="26830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98891" y="3516198"/>
              <a:ext cx="280821" cy="26830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01343" y="3465982"/>
              <a:ext cx="280821" cy="26830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684814" y="662270"/>
              <a:ext cx="502269" cy="47988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204935" y="3609797"/>
              <a:ext cx="87445" cy="8355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432773" y="3522446"/>
              <a:ext cx="87445" cy="83553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634297" y="3400183"/>
              <a:ext cx="87445" cy="83553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79092" y="1373860"/>
              <a:ext cx="713285" cy="68148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860709" y="4296879"/>
              <a:ext cx="494040" cy="47988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367477" y="2529560"/>
              <a:ext cx="502269" cy="479882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1136021" y="2232609"/>
            <a:ext cx="166623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526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Tools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and </a:t>
            </a:r>
            <a:r>
              <a:rPr sz="2400" spc="-10" dirty="0">
                <a:latin typeface="Times New Roman"/>
                <a:cs typeface="Times New Roman"/>
              </a:rPr>
              <a:t>Technologies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55" name="object 5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896027" y="3526587"/>
            <a:ext cx="800627" cy="479882"/>
          </a:xfrm>
          <a:prstGeom prst="rect">
            <a:avLst/>
          </a:prstGeom>
        </p:spPr>
      </p:pic>
      <p:sp>
        <p:nvSpPr>
          <p:cNvPr id="56" name="object 56"/>
          <p:cNvSpPr txBox="1"/>
          <p:nvPr/>
        </p:nvSpPr>
        <p:spPr>
          <a:xfrm>
            <a:off x="5779503" y="1430020"/>
            <a:ext cx="1596390" cy="5054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10" dirty="0">
                <a:latin typeface="Arial"/>
                <a:cs typeface="Arial"/>
              </a:rPr>
              <a:t>Programming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Frameworks</a:t>
            </a:r>
            <a:endParaRPr sz="1050">
              <a:latin typeface="Arial"/>
              <a:cs typeface="Arial"/>
            </a:endParaRPr>
          </a:p>
          <a:p>
            <a:pPr marL="226695" indent="-213995">
              <a:lnSpc>
                <a:spcPct val="100000"/>
              </a:lnSpc>
              <a:buChar char="•"/>
              <a:tabLst>
                <a:tab pos="226695" algn="l"/>
              </a:tabLst>
            </a:pPr>
            <a:r>
              <a:rPr sz="1050" spc="-10" dirty="0">
                <a:latin typeface="Arial"/>
                <a:cs typeface="Arial"/>
              </a:rPr>
              <a:t>Tensorflow</a:t>
            </a:r>
            <a:endParaRPr sz="1050">
              <a:latin typeface="Arial"/>
              <a:cs typeface="Arial"/>
            </a:endParaRPr>
          </a:p>
          <a:p>
            <a:pPr marL="226695" indent="-213995">
              <a:lnSpc>
                <a:spcPct val="100000"/>
              </a:lnSpc>
              <a:buChar char="•"/>
              <a:tabLst>
                <a:tab pos="226695" algn="l"/>
              </a:tabLst>
            </a:pPr>
            <a:r>
              <a:rPr sz="1050" spc="-10" dirty="0">
                <a:latin typeface="Arial"/>
                <a:cs typeface="Arial"/>
              </a:rPr>
              <a:t>keras</a:t>
            </a:r>
            <a:endParaRPr sz="105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019901" y="2384679"/>
            <a:ext cx="24765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25" dirty="0">
                <a:solidFill>
                  <a:srgbClr val="FFFFFF"/>
                </a:solidFill>
                <a:latin typeface="Arial"/>
                <a:cs typeface="Arial"/>
              </a:rPr>
              <a:t>IDE</a:t>
            </a:r>
            <a:endParaRPr sz="105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019901" y="2544698"/>
            <a:ext cx="1374140" cy="5054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6695" indent="-213995">
              <a:lnSpc>
                <a:spcPct val="100000"/>
              </a:lnSpc>
              <a:spcBef>
                <a:spcPts val="100"/>
              </a:spcBef>
              <a:buChar char="•"/>
              <a:tabLst>
                <a:tab pos="226695" algn="l"/>
              </a:tabLst>
            </a:pPr>
            <a:r>
              <a:rPr sz="1050" spc="-10" dirty="0">
                <a:solidFill>
                  <a:srgbClr val="FFFFFF"/>
                </a:solidFill>
                <a:latin typeface="Arial"/>
                <a:cs typeface="Arial"/>
              </a:rPr>
              <a:t>Google</a:t>
            </a:r>
            <a:endParaRPr sz="1050">
              <a:latin typeface="Arial"/>
              <a:cs typeface="Arial"/>
            </a:endParaRPr>
          </a:p>
          <a:p>
            <a:pPr marL="226695" indent="-213995">
              <a:lnSpc>
                <a:spcPct val="100000"/>
              </a:lnSpc>
              <a:buChar char="•"/>
              <a:tabLst>
                <a:tab pos="226695" algn="l"/>
              </a:tabLst>
            </a:pPr>
            <a:r>
              <a:rPr sz="1050" dirty="0">
                <a:solidFill>
                  <a:srgbClr val="FFFFFF"/>
                </a:solidFill>
                <a:latin typeface="Arial"/>
                <a:cs typeface="Arial"/>
              </a:rPr>
              <a:t>Jupyter</a:t>
            </a:r>
            <a:r>
              <a:rPr sz="10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Arial"/>
                <a:cs typeface="Arial"/>
              </a:rPr>
              <a:t>Notebook</a:t>
            </a:r>
            <a:endParaRPr sz="1050">
              <a:latin typeface="Arial"/>
              <a:cs typeface="Arial"/>
            </a:endParaRPr>
          </a:p>
          <a:p>
            <a:pPr marL="226695" indent="-213995">
              <a:lnSpc>
                <a:spcPct val="100000"/>
              </a:lnSpc>
              <a:buChar char="•"/>
              <a:tabLst>
                <a:tab pos="226695" algn="l"/>
              </a:tabLst>
            </a:pPr>
            <a:r>
              <a:rPr sz="1050" dirty="0">
                <a:solidFill>
                  <a:srgbClr val="FFFFFF"/>
                </a:solidFill>
                <a:latin typeface="Arial"/>
                <a:cs typeface="Arial"/>
              </a:rPr>
              <a:t>Visual</a:t>
            </a:r>
            <a:r>
              <a:rPr sz="10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FFFFFF"/>
                </a:solidFill>
                <a:latin typeface="Arial"/>
                <a:cs typeface="Arial"/>
              </a:rPr>
              <a:t>Studio</a:t>
            </a:r>
            <a:r>
              <a:rPr sz="10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0" spc="-20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endParaRPr sz="105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779998" y="3566845"/>
            <a:ext cx="158877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FFFFFF"/>
                </a:solidFill>
                <a:latin typeface="Arial"/>
                <a:cs typeface="Arial"/>
              </a:rPr>
              <a:t>Cloud</a:t>
            </a:r>
            <a:r>
              <a:rPr sz="10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050">
              <a:latin typeface="Arial"/>
              <a:cs typeface="Arial"/>
            </a:endParaRPr>
          </a:p>
          <a:p>
            <a:pPr marL="226695" indent="-213995">
              <a:lnSpc>
                <a:spcPct val="100000"/>
              </a:lnSpc>
              <a:buChar char="•"/>
              <a:tabLst>
                <a:tab pos="226695" algn="l"/>
              </a:tabLst>
            </a:pPr>
            <a:r>
              <a:rPr sz="1050" dirty="0">
                <a:solidFill>
                  <a:srgbClr val="FFFFFF"/>
                </a:solidFill>
                <a:latin typeface="Arial"/>
                <a:cs typeface="Arial"/>
              </a:rPr>
              <a:t>Google</a:t>
            </a:r>
            <a:r>
              <a:rPr sz="10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FFFFFF"/>
                </a:solidFill>
                <a:latin typeface="Arial"/>
                <a:cs typeface="Arial"/>
              </a:rPr>
              <a:t>Cloud</a:t>
            </a:r>
            <a:r>
              <a:rPr sz="10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Arial"/>
                <a:cs typeface="Arial"/>
              </a:rPr>
              <a:t>Platform</a:t>
            </a:r>
            <a:endParaRPr sz="105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447614" y="4336440"/>
            <a:ext cx="12503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Version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Control</a:t>
            </a:r>
            <a:endParaRPr sz="1400">
              <a:latin typeface="Arial"/>
              <a:cs typeface="Arial"/>
            </a:endParaRPr>
          </a:p>
          <a:p>
            <a:pPr marL="226695" indent="-213995">
              <a:lnSpc>
                <a:spcPct val="100000"/>
              </a:lnSpc>
              <a:buChar char="•"/>
              <a:tabLst>
                <a:tab pos="226695" algn="l"/>
              </a:tabLst>
            </a:pPr>
            <a:r>
              <a:rPr sz="1400" spc="-25" dirty="0">
                <a:latin typeface="Arial"/>
                <a:cs typeface="Arial"/>
              </a:rPr>
              <a:t>Git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6695643" y="2373566"/>
            <a:ext cx="1548130" cy="528955"/>
            <a:chOff x="6695643" y="2373566"/>
            <a:chExt cx="1548130" cy="528955"/>
          </a:xfrm>
        </p:grpSpPr>
        <p:pic>
          <p:nvPicPr>
            <p:cNvPr id="62" name="object 6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695643" y="2373566"/>
              <a:ext cx="982298" cy="319468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853997" y="2619933"/>
              <a:ext cx="389587" cy="2823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40" y="31613"/>
            <a:ext cx="96329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935054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4">
                <a:moveTo>
                  <a:pt x="9144000" y="0"/>
                </a:moveTo>
                <a:lnTo>
                  <a:pt x="0" y="0"/>
                </a:lnTo>
                <a:lnTo>
                  <a:pt x="0" y="208432"/>
                </a:lnTo>
                <a:lnTo>
                  <a:pt x="9144000" y="208432"/>
                </a:lnTo>
                <a:lnTo>
                  <a:pt x="9144000" y="0"/>
                </a:lnTo>
                <a:close/>
              </a:path>
            </a:pathLst>
          </a:custGeom>
          <a:solidFill>
            <a:srgbClr val="85181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35303" y="29028"/>
            <a:ext cx="1245494" cy="40509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9021533" y="0"/>
            <a:ext cx="122555" cy="511809"/>
            <a:chOff x="9021533" y="0"/>
            <a:chExt cx="122555" cy="511809"/>
          </a:xfrm>
        </p:grpSpPr>
        <p:sp>
          <p:nvSpPr>
            <p:cNvPr id="6" name="object 6"/>
            <p:cNvSpPr/>
            <p:nvPr/>
          </p:nvSpPr>
          <p:spPr>
            <a:xfrm>
              <a:off x="9021533" y="31749"/>
              <a:ext cx="122555" cy="480059"/>
            </a:xfrm>
            <a:custGeom>
              <a:avLst/>
              <a:gdLst/>
              <a:ahLst/>
              <a:cxnLst/>
              <a:rect l="l" t="t" r="r" b="b"/>
              <a:pathLst>
                <a:path w="122554" h="480059">
                  <a:moveTo>
                    <a:pt x="122466" y="0"/>
                  </a:moveTo>
                  <a:lnTo>
                    <a:pt x="0" y="0"/>
                  </a:lnTo>
                  <a:lnTo>
                    <a:pt x="0" y="479983"/>
                  </a:lnTo>
                  <a:lnTo>
                    <a:pt x="122466" y="479983"/>
                  </a:lnTo>
                  <a:lnTo>
                    <a:pt x="122466" y="0"/>
                  </a:lnTo>
                  <a:close/>
                </a:path>
              </a:pathLst>
            </a:custGeom>
            <a:solidFill>
              <a:srgbClr val="000000">
                <a:alpha val="2470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27883" y="0"/>
              <a:ext cx="116205" cy="467359"/>
            </a:xfrm>
            <a:custGeom>
              <a:avLst/>
              <a:gdLst/>
              <a:ahLst/>
              <a:cxnLst/>
              <a:rect l="l" t="t" r="r" b="b"/>
              <a:pathLst>
                <a:path w="116204" h="467359">
                  <a:moveTo>
                    <a:pt x="116113" y="0"/>
                  </a:moveTo>
                  <a:lnTo>
                    <a:pt x="0" y="0"/>
                  </a:lnTo>
                  <a:lnTo>
                    <a:pt x="0" y="467283"/>
                  </a:lnTo>
                  <a:lnTo>
                    <a:pt x="116113" y="467283"/>
                  </a:lnTo>
                  <a:lnTo>
                    <a:pt x="116113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5787" y="1271587"/>
            <a:ext cx="2771990" cy="347907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914495" y="475202"/>
            <a:ext cx="3430904" cy="811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5200"/>
              </a:lnSpc>
              <a:spcBef>
                <a:spcPts val="100"/>
              </a:spcBef>
            </a:pPr>
            <a:r>
              <a:rPr sz="2450" dirty="0"/>
              <a:t>Future</a:t>
            </a:r>
            <a:r>
              <a:rPr sz="2450" spc="-30" dirty="0"/>
              <a:t> </a:t>
            </a:r>
            <a:r>
              <a:rPr sz="2450" dirty="0"/>
              <a:t>work</a:t>
            </a:r>
            <a:r>
              <a:rPr sz="2450" spc="-30" dirty="0"/>
              <a:t> </a:t>
            </a:r>
            <a:r>
              <a:rPr sz="2450" dirty="0"/>
              <a:t>of</a:t>
            </a:r>
            <a:r>
              <a:rPr sz="2450" spc="-30" dirty="0"/>
              <a:t> </a:t>
            </a:r>
            <a:r>
              <a:rPr sz="2450" spc="-10" dirty="0"/>
              <a:t>Deepfake Detection</a:t>
            </a:r>
            <a:endParaRPr sz="2450"/>
          </a:p>
        </p:txBody>
      </p:sp>
      <p:grpSp>
        <p:nvGrpSpPr>
          <p:cNvPr id="10" name="object 10"/>
          <p:cNvGrpSpPr/>
          <p:nvPr/>
        </p:nvGrpSpPr>
        <p:grpSpPr>
          <a:xfrm>
            <a:off x="3976751" y="1390624"/>
            <a:ext cx="803275" cy="3366770"/>
            <a:chOff x="3976751" y="1390624"/>
            <a:chExt cx="803275" cy="3366770"/>
          </a:xfrm>
        </p:grpSpPr>
        <p:sp>
          <p:nvSpPr>
            <p:cNvPr id="11" name="object 11"/>
            <p:cNvSpPr/>
            <p:nvPr/>
          </p:nvSpPr>
          <p:spPr>
            <a:xfrm>
              <a:off x="4131170" y="1396974"/>
              <a:ext cx="19050" cy="3354070"/>
            </a:xfrm>
            <a:custGeom>
              <a:avLst/>
              <a:gdLst/>
              <a:ahLst/>
              <a:cxnLst/>
              <a:rect l="l" t="t" r="r" b="b"/>
              <a:pathLst>
                <a:path w="19050" h="3354070">
                  <a:moveTo>
                    <a:pt x="14749" y="0"/>
                  </a:moveTo>
                  <a:lnTo>
                    <a:pt x="4299" y="0"/>
                  </a:lnTo>
                  <a:lnTo>
                    <a:pt x="0" y="4305"/>
                  </a:lnTo>
                  <a:lnTo>
                    <a:pt x="0" y="9525"/>
                  </a:lnTo>
                  <a:lnTo>
                    <a:pt x="0" y="3349396"/>
                  </a:lnTo>
                  <a:lnTo>
                    <a:pt x="4299" y="3353689"/>
                  </a:lnTo>
                  <a:lnTo>
                    <a:pt x="14749" y="3353689"/>
                  </a:lnTo>
                  <a:lnTo>
                    <a:pt x="19049" y="3349396"/>
                  </a:lnTo>
                  <a:lnTo>
                    <a:pt x="19049" y="4305"/>
                  </a:lnTo>
                  <a:lnTo>
                    <a:pt x="14749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131170" y="1396974"/>
              <a:ext cx="19050" cy="3354070"/>
            </a:xfrm>
            <a:custGeom>
              <a:avLst/>
              <a:gdLst/>
              <a:ahLst/>
              <a:cxnLst/>
              <a:rect l="l" t="t" r="r" b="b"/>
              <a:pathLst>
                <a:path w="19050" h="3354070">
                  <a:moveTo>
                    <a:pt x="0" y="9525"/>
                  </a:moveTo>
                  <a:lnTo>
                    <a:pt x="0" y="4305"/>
                  </a:lnTo>
                  <a:lnTo>
                    <a:pt x="4299" y="0"/>
                  </a:lnTo>
                  <a:lnTo>
                    <a:pt x="9524" y="0"/>
                  </a:lnTo>
                  <a:lnTo>
                    <a:pt x="14749" y="0"/>
                  </a:lnTo>
                  <a:lnTo>
                    <a:pt x="19049" y="4305"/>
                  </a:lnTo>
                  <a:lnTo>
                    <a:pt x="19049" y="9525"/>
                  </a:lnTo>
                  <a:lnTo>
                    <a:pt x="19049" y="9525"/>
                  </a:lnTo>
                  <a:lnTo>
                    <a:pt x="19049" y="3344164"/>
                  </a:lnTo>
                  <a:lnTo>
                    <a:pt x="19049" y="3349396"/>
                  </a:lnTo>
                  <a:lnTo>
                    <a:pt x="14749" y="3353689"/>
                  </a:lnTo>
                  <a:lnTo>
                    <a:pt x="4299" y="3353689"/>
                  </a:lnTo>
                  <a:lnTo>
                    <a:pt x="0" y="3349396"/>
                  </a:lnTo>
                  <a:lnTo>
                    <a:pt x="0" y="3344164"/>
                  </a:lnTo>
                  <a:lnTo>
                    <a:pt x="0" y="9525"/>
                  </a:lnTo>
                  <a:close/>
                </a:path>
              </a:pathLst>
            </a:custGeom>
            <a:ln w="12699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81779" y="1707730"/>
              <a:ext cx="498475" cy="19050"/>
            </a:xfrm>
            <a:custGeom>
              <a:avLst/>
              <a:gdLst/>
              <a:ahLst/>
              <a:cxnLst/>
              <a:rect l="l" t="t" r="r" b="b"/>
              <a:pathLst>
                <a:path w="498475" h="19050">
                  <a:moveTo>
                    <a:pt x="493901" y="0"/>
                  </a:moveTo>
                  <a:lnTo>
                    <a:pt x="4299" y="0"/>
                  </a:lnTo>
                  <a:lnTo>
                    <a:pt x="0" y="4305"/>
                  </a:lnTo>
                  <a:lnTo>
                    <a:pt x="0" y="9525"/>
                  </a:lnTo>
                  <a:lnTo>
                    <a:pt x="0" y="14744"/>
                  </a:lnTo>
                  <a:lnTo>
                    <a:pt x="4299" y="19050"/>
                  </a:lnTo>
                  <a:lnTo>
                    <a:pt x="493901" y="19050"/>
                  </a:lnTo>
                  <a:lnTo>
                    <a:pt x="498201" y="14744"/>
                  </a:lnTo>
                  <a:lnTo>
                    <a:pt x="498201" y="4305"/>
                  </a:lnTo>
                  <a:lnTo>
                    <a:pt x="493901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980561" y="1557108"/>
              <a:ext cx="320675" cy="320675"/>
            </a:xfrm>
            <a:custGeom>
              <a:avLst/>
              <a:gdLst/>
              <a:ahLst/>
              <a:cxnLst/>
              <a:rect l="l" t="t" r="r" b="b"/>
              <a:pathLst>
                <a:path w="320675" h="320675">
                  <a:moveTo>
                    <a:pt x="260492" y="0"/>
                  </a:moveTo>
                  <a:lnTo>
                    <a:pt x="59786" y="0"/>
                  </a:lnTo>
                  <a:lnTo>
                    <a:pt x="36608" y="4729"/>
                  </a:lnTo>
                  <a:lnTo>
                    <a:pt x="17593" y="17594"/>
                  </a:lnTo>
                  <a:lnTo>
                    <a:pt x="4729" y="36609"/>
                  </a:lnTo>
                  <a:lnTo>
                    <a:pt x="0" y="59791"/>
                  </a:lnTo>
                  <a:lnTo>
                    <a:pt x="0" y="260489"/>
                  </a:lnTo>
                  <a:lnTo>
                    <a:pt x="4729" y="283671"/>
                  </a:lnTo>
                  <a:lnTo>
                    <a:pt x="17593" y="302687"/>
                  </a:lnTo>
                  <a:lnTo>
                    <a:pt x="36608" y="315551"/>
                  </a:lnTo>
                  <a:lnTo>
                    <a:pt x="59786" y="320281"/>
                  </a:lnTo>
                  <a:lnTo>
                    <a:pt x="260492" y="320281"/>
                  </a:lnTo>
                  <a:lnTo>
                    <a:pt x="283670" y="315551"/>
                  </a:lnTo>
                  <a:lnTo>
                    <a:pt x="302684" y="302687"/>
                  </a:lnTo>
                  <a:lnTo>
                    <a:pt x="315548" y="283671"/>
                  </a:lnTo>
                  <a:lnTo>
                    <a:pt x="320277" y="260489"/>
                  </a:lnTo>
                  <a:lnTo>
                    <a:pt x="320277" y="59791"/>
                  </a:lnTo>
                  <a:lnTo>
                    <a:pt x="315548" y="36609"/>
                  </a:lnTo>
                  <a:lnTo>
                    <a:pt x="302684" y="17594"/>
                  </a:lnTo>
                  <a:lnTo>
                    <a:pt x="283670" y="4729"/>
                  </a:lnTo>
                  <a:lnTo>
                    <a:pt x="260492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980561" y="1557108"/>
              <a:ext cx="320675" cy="320675"/>
            </a:xfrm>
            <a:custGeom>
              <a:avLst/>
              <a:gdLst/>
              <a:ahLst/>
              <a:cxnLst/>
              <a:rect l="l" t="t" r="r" b="b"/>
              <a:pathLst>
                <a:path w="320675" h="320675">
                  <a:moveTo>
                    <a:pt x="0" y="59791"/>
                  </a:moveTo>
                  <a:lnTo>
                    <a:pt x="4729" y="36609"/>
                  </a:lnTo>
                  <a:lnTo>
                    <a:pt x="17593" y="17594"/>
                  </a:lnTo>
                  <a:lnTo>
                    <a:pt x="36608" y="4729"/>
                  </a:lnTo>
                  <a:lnTo>
                    <a:pt x="59786" y="0"/>
                  </a:lnTo>
                  <a:lnTo>
                    <a:pt x="260492" y="0"/>
                  </a:lnTo>
                  <a:lnTo>
                    <a:pt x="283670" y="4729"/>
                  </a:lnTo>
                  <a:lnTo>
                    <a:pt x="302684" y="17594"/>
                  </a:lnTo>
                  <a:lnTo>
                    <a:pt x="315548" y="36609"/>
                  </a:lnTo>
                  <a:lnTo>
                    <a:pt x="320277" y="59791"/>
                  </a:lnTo>
                  <a:lnTo>
                    <a:pt x="320277" y="260489"/>
                  </a:lnTo>
                  <a:lnTo>
                    <a:pt x="315548" y="283671"/>
                  </a:lnTo>
                  <a:lnTo>
                    <a:pt x="302684" y="302687"/>
                  </a:lnTo>
                  <a:lnTo>
                    <a:pt x="283670" y="315551"/>
                  </a:lnTo>
                  <a:lnTo>
                    <a:pt x="260492" y="320281"/>
                  </a:lnTo>
                  <a:lnTo>
                    <a:pt x="59786" y="320281"/>
                  </a:lnTo>
                  <a:lnTo>
                    <a:pt x="36608" y="315551"/>
                  </a:lnTo>
                  <a:lnTo>
                    <a:pt x="17593" y="302687"/>
                  </a:lnTo>
                  <a:lnTo>
                    <a:pt x="4729" y="283671"/>
                  </a:lnTo>
                  <a:lnTo>
                    <a:pt x="0" y="260489"/>
                  </a:lnTo>
                  <a:lnTo>
                    <a:pt x="0" y="59791"/>
                  </a:lnTo>
                  <a:close/>
                </a:path>
              </a:pathLst>
            </a:custGeom>
            <a:ln w="7619">
              <a:solidFill>
                <a:srgbClr val="6C45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092678" y="1577631"/>
            <a:ext cx="128270" cy="246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50" spc="-50" dirty="0">
                <a:solidFill>
                  <a:srgbClr val="DAD7E9"/>
                </a:solidFill>
                <a:latin typeface="Arial"/>
                <a:cs typeface="Arial"/>
              </a:rPr>
              <a:t>1</a:t>
            </a:r>
            <a:endParaRPr sz="14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10912" y="1534883"/>
            <a:ext cx="24892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1F5F"/>
                </a:solidFill>
                <a:latin typeface="Arial"/>
                <a:cs typeface="Arial"/>
              </a:rPr>
              <a:t>Improvement</a:t>
            </a:r>
            <a:r>
              <a:rPr sz="1200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1F5F"/>
                </a:solidFill>
                <a:latin typeface="Arial"/>
                <a:cs typeface="Arial"/>
              </a:rPr>
              <a:t>of</a:t>
            </a:r>
            <a:r>
              <a:rPr sz="1200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1F5F"/>
                </a:solidFill>
                <a:latin typeface="Arial"/>
                <a:cs typeface="Arial"/>
              </a:rPr>
              <a:t>AI</a:t>
            </a:r>
            <a:r>
              <a:rPr sz="1200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1F5F"/>
                </a:solidFill>
                <a:latin typeface="Arial"/>
                <a:cs typeface="Arial"/>
              </a:rPr>
              <a:t>Detection</a:t>
            </a:r>
            <a:r>
              <a:rPr sz="1200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001F5F"/>
                </a:solidFill>
                <a:latin typeface="Arial"/>
                <a:cs typeface="Arial"/>
              </a:rPr>
              <a:t>Models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910912" y="1806663"/>
            <a:ext cx="3628390" cy="478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4900"/>
              </a:lnSpc>
              <a:spcBef>
                <a:spcPts val="100"/>
              </a:spcBef>
            </a:pPr>
            <a:r>
              <a:rPr sz="1100" dirty="0">
                <a:solidFill>
                  <a:srgbClr val="001F5F"/>
                </a:solidFill>
                <a:latin typeface="Arial"/>
                <a:cs typeface="Arial"/>
              </a:rPr>
              <a:t>More</a:t>
            </a:r>
            <a:r>
              <a:rPr sz="1100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1F5F"/>
                </a:solidFill>
                <a:latin typeface="Arial"/>
                <a:cs typeface="Arial"/>
              </a:rPr>
              <a:t>accurate</a:t>
            </a:r>
            <a:r>
              <a:rPr sz="1100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1F5F"/>
                </a:solidFill>
                <a:latin typeface="Arial"/>
                <a:cs typeface="Arial"/>
              </a:rPr>
              <a:t>tools</a:t>
            </a:r>
            <a:r>
              <a:rPr sz="1100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1F5F"/>
                </a:solidFill>
                <a:latin typeface="Arial"/>
                <a:cs typeface="Arial"/>
              </a:rPr>
              <a:t>using</a:t>
            </a:r>
            <a:r>
              <a:rPr sz="1100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1F5F"/>
                </a:solidFill>
                <a:latin typeface="Arial"/>
                <a:cs typeface="Arial"/>
              </a:rPr>
              <a:t>AI</a:t>
            </a:r>
            <a:r>
              <a:rPr sz="1100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1F5F"/>
                </a:solidFill>
                <a:latin typeface="Arial"/>
                <a:cs typeface="Arial"/>
              </a:rPr>
              <a:t>to</a:t>
            </a:r>
            <a:r>
              <a:rPr sz="1100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1F5F"/>
                </a:solidFill>
                <a:latin typeface="Arial"/>
                <a:cs typeface="Arial"/>
              </a:rPr>
              <a:t>analyze</a:t>
            </a:r>
            <a:r>
              <a:rPr sz="1100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1F5F"/>
                </a:solidFill>
                <a:latin typeface="Arial"/>
                <a:cs typeface="Arial"/>
              </a:rPr>
              <a:t>deepfake</a:t>
            </a:r>
            <a:r>
              <a:rPr sz="1100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1F5F"/>
                </a:solidFill>
                <a:latin typeface="Arial"/>
                <a:cs typeface="Arial"/>
              </a:rPr>
              <a:t>patterns </a:t>
            </a:r>
            <a:r>
              <a:rPr sz="1100" dirty="0">
                <a:solidFill>
                  <a:srgbClr val="001F5F"/>
                </a:solidFill>
                <a:latin typeface="Arial"/>
                <a:cs typeface="Arial"/>
              </a:rPr>
              <a:t>in</a:t>
            </a:r>
            <a:r>
              <a:rPr sz="1100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1F5F"/>
                </a:solidFill>
                <a:latin typeface="Arial"/>
                <a:cs typeface="Arial"/>
              </a:rPr>
              <a:t>real-time.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976751" y="2718625"/>
            <a:ext cx="803275" cy="328295"/>
            <a:chOff x="3976751" y="2718625"/>
            <a:chExt cx="803275" cy="328295"/>
          </a:xfrm>
        </p:grpSpPr>
        <p:sp>
          <p:nvSpPr>
            <p:cNvPr id="20" name="object 20"/>
            <p:cNvSpPr/>
            <p:nvPr/>
          </p:nvSpPr>
          <p:spPr>
            <a:xfrm>
              <a:off x="4281779" y="2873057"/>
              <a:ext cx="498475" cy="19050"/>
            </a:xfrm>
            <a:custGeom>
              <a:avLst/>
              <a:gdLst/>
              <a:ahLst/>
              <a:cxnLst/>
              <a:rect l="l" t="t" r="r" b="b"/>
              <a:pathLst>
                <a:path w="498475" h="19050">
                  <a:moveTo>
                    <a:pt x="493901" y="0"/>
                  </a:moveTo>
                  <a:lnTo>
                    <a:pt x="4299" y="0"/>
                  </a:lnTo>
                  <a:lnTo>
                    <a:pt x="0" y="4305"/>
                  </a:lnTo>
                  <a:lnTo>
                    <a:pt x="0" y="9525"/>
                  </a:lnTo>
                  <a:lnTo>
                    <a:pt x="0" y="14744"/>
                  </a:lnTo>
                  <a:lnTo>
                    <a:pt x="4299" y="19050"/>
                  </a:lnTo>
                  <a:lnTo>
                    <a:pt x="493901" y="19050"/>
                  </a:lnTo>
                  <a:lnTo>
                    <a:pt x="498201" y="14744"/>
                  </a:lnTo>
                  <a:lnTo>
                    <a:pt x="498201" y="4305"/>
                  </a:lnTo>
                  <a:lnTo>
                    <a:pt x="493901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980561" y="2722435"/>
              <a:ext cx="320675" cy="320675"/>
            </a:xfrm>
            <a:custGeom>
              <a:avLst/>
              <a:gdLst/>
              <a:ahLst/>
              <a:cxnLst/>
              <a:rect l="l" t="t" r="r" b="b"/>
              <a:pathLst>
                <a:path w="320675" h="320675">
                  <a:moveTo>
                    <a:pt x="260492" y="0"/>
                  </a:moveTo>
                  <a:lnTo>
                    <a:pt x="59786" y="0"/>
                  </a:lnTo>
                  <a:lnTo>
                    <a:pt x="36608" y="4729"/>
                  </a:lnTo>
                  <a:lnTo>
                    <a:pt x="17593" y="17594"/>
                  </a:lnTo>
                  <a:lnTo>
                    <a:pt x="4729" y="36609"/>
                  </a:lnTo>
                  <a:lnTo>
                    <a:pt x="0" y="59791"/>
                  </a:lnTo>
                  <a:lnTo>
                    <a:pt x="0" y="260489"/>
                  </a:lnTo>
                  <a:lnTo>
                    <a:pt x="4729" y="283671"/>
                  </a:lnTo>
                  <a:lnTo>
                    <a:pt x="17593" y="302687"/>
                  </a:lnTo>
                  <a:lnTo>
                    <a:pt x="36608" y="315551"/>
                  </a:lnTo>
                  <a:lnTo>
                    <a:pt x="59786" y="320281"/>
                  </a:lnTo>
                  <a:lnTo>
                    <a:pt x="260492" y="320281"/>
                  </a:lnTo>
                  <a:lnTo>
                    <a:pt x="283670" y="315551"/>
                  </a:lnTo>
                  <a:lnTo>
                    <a:pt x="302684" y="302687"/>
                  </a:lnTo>
                  <a:lnTo>
                    <a:pt x="315548" y="283671"/>
                  </a:lnTo>
                  <a:lnTo>
                    <a:pt x="320277" y="260489"/>
                  </a:lnTo>
                  <a:lnTo>
                    <a:pt x="320277" y="59791"/>
                  </a:lnTo>
                  <a:lnTo>
                    <a:pt x="315548" y="36609"/>
                  </a:lnTo>
                  <a:lnTo>
                    <a:pt x="302684" y="17594"/>
                  </a:lnTo>
                  <a:lnTo>
                    <a:pt x="283670" y="4729"/>
                  </a:lnTo>
                  <a:lnTo>
                    <a:pt x="260492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980561" y="2722435"/>
              <a:ext cx="320675" cy="320675"/>
            </a:xfrm>
            <a:custGeom>
              <a:avLst/>
              <a:gdLst/>
              <a:ahLst/>
              <a:cxnLst/>
              <a:rect l="l" t="t" r="r" b="b"/>
              <a:pathLst>
                <a:path w="320675" h="320675">
                  <a:moveTo>
                    <a:pt x="0" y="59791"/>
                  </a:moveTo>
                  <a:lnTo>
                    <a:pt x="4729" y="36609"/>
                  </a:lnTo>
                  <a:lnTo>
                    <a:pt x="17593" y="17594"/>
                  </a:lnTo>
                  <a:lnTo>
                    <a:pt x="36608" y="4729"/>
                  </a:lnTo>
                  <a:lnTo>
                    <a:pt x="59786" y="0"/>
                  </a:lnTo>
                  <a:lnTo>
                    <a:pt x="260492" y="0"/>
                  </a:lnTo>
                  <a:lnTo>
                    <a:pt x="283670" y="4729"/>
                  </a:lnTo>
                  <a:lnTo>
                    <a:pt x="302684" y="17594"/>
                  </a:lnTo>
                  <a:lnTo>
                    <a:pt x="315548" y="36609"/>
                  </a:lnTo>
                  <a:lnTo>
                    <a:pt x="320277" y="59791"/>
                  </a:lnTo>
                  <a:lnTo>
                    <a:pt x="320277" y="260489"/>
                  </a:lnTo>
                  <a:lnTo>
                    <a:pt x="315548" y="283671"/>
                  </a:lnTo>
                  <a:lnTo>
                    <a:pt x="302684" y="302687"/>
                  </a:lnTo>
                  <a:lnTo>
                    <a:pt x="283670" y="315551"/>
                  </a:lnTo>
                  <a:lnTo>
                    <a:pt x="260492" y="320281"/>
                  </a:lnTo>
                  <a:lnTo>
                    <a:pt x="59786" y="320281"/>
                  </a:lnTo>
                  <a:lnTo>
                    <a:pt x="36608" y="315551"/>
                  </a:lnTo>
                  <a:lnTo>
                    <a:pt x="17593" y="302687"/>
                  </a:lnTo>
                  <a:lnTo>
                    <a:pt x="4729" y="283671"/>
                  </a:lnTo>
                  <a:lnTo>
                    <a:pt x="0" y="260489"/>
                  </a:lnTo>
                  <a:lnTo>
                    <a:pt x="0" y="59791"/>
                  </a:lnTo>
                  <a:close/>
                </a:path>
              </a:pathLst>
            </a:custGeom>
            <a:ln w="7619">
              <a:solidFill>
                <a:srgbClr val="6C45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076969" y="2742958"/>
            <a:ext cx="128270" cy="246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50" spc="-50" dirty="0">
                <a:solidFill>
                  <a:srgbClr val="DAD7E9"/>
                </a:solidFill>
                <a:latin typeface="Arial"/>
                <a:cs typeface="Arial"/>
              </a:rPr>
              <a:t>2</a:t>
            </a:r>
            <a:endParaRPr sz="14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10912" y="2684398"/>
            <a:ext cx="14065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1F5F"/>
                </a:solidFill>
                <a:latin typeface="Arial"/>
                <a:cs typeface="Arial"/>
              </a:rPr>
              <a:t>Ongoing</a:t>
            </a:r>
            <a:r>
              <a:rPr sz="1200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001F5F"/>
                </a:solidFill>
                <a:latin typeface="Arial"/>
                <a:cs typeface="Arial"/>
              </a:rPr>
              <a:t>Challenges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910912" y="2971990"/>
            <a:ext cx="3745229" cy="478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4900"/>
              </a:lnSpc>
              <a:spcBef>
                <a:spcPts val="100"/>
              </a:spcBef>
            </a:pPr>
            <a:r>
              <a:rPr sz="1100" spc="-10" dirty="0">
                <a:solidFill>
                  <a:srgbClr val="001F5F"/>
                </a:solidFill>
                <a:latin typeface="Arial"/>
                <a:cs typeface="Arial"/>
              </a:rPr>
              <a:t>Continued</a:t>
            </a:r>
            <a:r>
              <a:rPr sz="1100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1F5F"/>
                </a:solidFill>
                <a:latin typeface="Arial"/>
                <a:cs typeface="Arial"/>
              </a:rPr>
              <a:t>research</a:t>
            </a:r>
            <a:r>
              <a:rPr sz="1100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1F5F"/>
                </a:solidFill>
                <a:latin typeface="Arial"/>
                <a:cs typeface="Arial"/>
              </a:rPr>
              <a:t>is</a:t>
            </a:r>
            <a:r>
              <a:rPr sz="1100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1F5F"/>
                </a:solidFill>
                <a:latin typeface="Arial"/>
                <a:cs typeface="Arial"/>
              </a:rPr>
              <a:t>needed</a:t>
            </a:r>
            <a:r>
              <a:rPr sz="1100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1F5F"/>
                </a:solidFill>
                <a:latin typeface="Arial"/>
                <a:cs typeface="Arial"/>
              </a:rPr>
              <a:t>to</a:t>
            </a:r>
            <a:r>
              <a:rPr sz="1100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1F5F"/>
                </a:solidFill>
                <a:latin typeface="Arial"/>
                <a:cs typeface="Arial"/>
              </a:rPr>
              <a:t>address</a:t>
            </a:r>
            <a:r>
              <a:rPr sz="1100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1F5F"/>
                </a:solidFill>
                <a:latin typeface="Arial"/>
                <a:cs typeface="Arial"/>
              </a:rPr>
              <a:t>evolving</a:t>
            </a:r>
            <a:r>
              <a:rPr sz="1100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1F5F"/>
                </a:solidFill>
                <a:latin typeface="Arial"/>
                <a:cs typeface="Arial"/>
              </a:rPr>
              <a:t>deepfake generation</a:t>
            </a:r>
            <a:r>
              <a:rPr sz="1100" spc="-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1F5F"/>
                </a:solidFill>
                <a:latin typeface="Arial"/>
                <a:cs typeface="Arial"/>
              </a:rPr>
              <a:t>techniques</a:t>
            </a:r>
            <a:r>
              <a:rPr sz="1100" spc="-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1F5F"/>
                </a:solidFill>
                <a:latin typeface="Arial"/>
                <a:cs typeface="Arial"/>
              </a:rPr>
              <a:t>and</a:t>
            </a:r>
            <a:r>
              <a:rPr sz="1100" spc="-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1F5F"/>
                </a:solidFill>
                <a:latin typeface="Arial"/>
                <a:cs typeface="Arial"/>
              </a:rPr>
              <a:t>enhance</a:t>
            </a:r>
            <a:r>
              <a:rPr sz="1100" spc="-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1F5F"/>
                </a:solidFill>
                <a:latin typeface="Arial"/>
                <a:cs typeface="Arial"/>
              </a:rPr>
              <a:t>detection</a:t>
            </a:r>
            <a:r>
              <a:rPr sz="1100" spc="-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1F5F"/>
                </a:solidFill>
                <a:latin typeface="Arial"/>
                <a:cs typeface="Arial"/>
              </a:rPr>
              <a:t>capabilities.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976751" y="3883952"/>
            <a:ext cx="803275" cy="328295"/>
            <a:chOff x="3976751" y="3883952"/>
            <a:chExt cx="803275" cy="328295"/>
          </a:xfrm>
        </p:grpSpPr>
        <p:sp>
          <p:nvSpPr>
            <p:cNvPr id="27" name="object 27"/>
            <p:cNvSpPr/>
            <p:nvPr/>
          </p:nvSpPr>
          <p:spPr>
            <a:xfrm>
              <a:off x="4281779" y="4038371"/>
              <a:ext cx="498475" cy="19050"/>
            </a:xfrm>
            <a:custGeom>
              <a:avLst/>
              <a:gdLst/>
              <a:ahLst/>
              <a:cxnLst/>
              <a:rect l="l" t="t" r="r" b="b"/>
              <a:pathLst>
                <a:path w="498475" h="19050">
                  <a:moveTo>
                    <a:pt x="493901" y="0"/>
                  </a:moveTo>
                  <a:lnTo>
                    <a:pt x="4299" y="0"/>
                  </a:lnTo>
                  <a:lnTo>
                    <a:pt x="0" y="4305"/>
                  </a:lnTo>
                  <a:lnTo>
                    <a:pt x="0" y="9525"/>
                  </a:lnTo>
                  <a:lnTo>
                    <a:pt x="0" y="14744"/>
                  </a:lnTo>
                  <a:lnTo>
                    <a:pt x="4299" y="19050"/>
                  </a:lnTo>
                  <a:lnTo>
                    <a:pt x="493901" y="19050"/>
                  </a:lnTo>
                  <a:lnTo>
                    <a:pt x="498201" y="14744"/>
                  </a:lnTo>
                  <a:lnTo>
                    <a:pt x="498201" y="4305"/>
                  </a:lnTo>
                  <a:lnTo>
                    <a:pt x="493901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980560" y="3887761"/>
              <a:ext cx="320675" cy="320675"/>
            </a:xfrm>
            <a:custGeom>
              <a:avLst/>
              <a:gdLst/>
              <a:ahLst/>
              <a:cxnLst/>
              <a:rect l="l" t="t" r="r" b="b"/>
              <a:pathLst>
                <a:path w="320675" h="320675">
                  <a:moveTo>
                    <a:pt x="260492" y="0"/>
                  </a:moveTo>
                  <a:lnTo>
                    <a:pt x="59786" y="0"/>
                  </a:lnTo>
                  <a:lnTo>
                    <a:pt x="36608" y="4729"/>
                  </a:lnTo>
                  <a:lnTo>
                    <a:pt x="17593" y="17594"/>
                  </a:lnTo>
                  <a:lnTo>
                    <a:pt x="4729" y="36609"/>
                  </a:lnTo>
                  <a:lnTo>
                    <a:pt x="0" y="59791"/>
                  </a:lnTo>
                  <a:lnTo>
                    <a:pt x="0" y="260489"/>
                  </a:lnTo>
                  <a:lnTo>
                    <a:pt x="4729" y="283671"/>
                  </a:lnTo>
                  <a:lnTo>
                    <a:pt x="17593" y="302687"/>
                  </a:lnTo>
                  <a:lnTo>
                    <a:pt x="36608" y="315551"/>
                  </a:lnTo>
                  <a:lnTo>
                    <a:pt x="59786" y="320281"/>
                  </a:lnTo>
                  <a:lnTo>
                    <a:pt x="260492" y="320281"/>
                  </a:lnTo>
                  <a:lnTo>
                    <a:pt x="283670" y="315551"/>
                  </a:lnTo>
                  <a:lnTo>
                    <a:pt x="302684" y="302687"/>
                  </a:lnTo>
                  <a:lnTo>
                    <a:pt x="315548" y="283671"/>
                  </a:lnTo>
                  <a:lnTo>
                    <a:pt x="320277" y="260489"/>
                  </a:lnTo>
                  <a:lnTo>
                    <a:pt x="320277" y="59791"/>
                  </a:lnTo>
                  <a:lnTo>
                    <a:pt x="315548" y="36609"/>
                  </a:lnTo>
                  <a:lnTo>
                    <a:pt x="302684" y="17594"/>
                  </a:lnTo>
                  <a:lnTo>
                    <a:pt x="283670" y="4729"/>
                  </a:lnTo>
                  <a:lnTo>
                    <a:pt x="260492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980560" y="3887761"/>
              <a:ext cx="320675" cy="320675"/>
            </a:xfrm>
            <a:custGeom>
              <a:avLst/>
              <a:gdLst/>
              <a:ahLst/>
              <a:cxnLst/>
              <a:rect l="l" t="t" r="r" b="b"/>
              <a:pathLst>
                <a:path w="320675" h="320675">
                  <a:moveTo>
                    <a:pt x="0" y="59791"/>
                  </a:moveTo>
                  <a:lnTo>
                    <a:pt x="4729" y="36609"/>
                  </a:lnTo>
                  <a:lnTo>
                    <a:pt x="17593" y="17594"/>
                  </a:lnTo>
                  <a:lnTo>
                    <a:pt x="36608" y="4729"/>
                  </a:lnTo>
                  <a:lnTo>
                    <a:pt x="59786" y="0"/>
                  </a:lnTo>
                  <a:lnTo>
                    <a:pt x="260492" y="0"/>
                  </a:lnTo>
                  <a:lnTo>
                    <a:pt x="283670" y="4729"/>
                  </a:lnTo>
                  <a:lnTo>
                    <a:pt x="302684" y="17594"/>
                  </a:lnTo>
                  <a:lnTo>
                    <a:pt x="315548" y="36609"/>
                  </a:lnTo>
                  <a:lnTo>
                    <a:pt x="320277" y="59791"/>
                  </a:lnTo>
                  <a:lnTo>
                    <a:pt x="320277" y="260489"/>
                  </a:lnTo>
                  <a:lnTo>
                    <a:pt x="315548" y="283671"/>
                  </a:lnTo>
                  <a:lnTo>
                    <a:pt x="302684" y="302687"/>
                  </a:lnTo>
                  <a:lnTo>
                    <a:pt x="283670" y="315551"/>
                  </a:lnTo>
                  <a:lnTo>
                    <a:pt x="260492" y="320281"/>
                  </a:lnTo>
                  <a:lnTo>
                    <a:pt x="59786" y="320281"/>
                  </a:lnTo>
                  <a:lnTo>
                    <a:pt x="36608" y="315551"/>
                  </a:lnTo>
                  <a:lnTo>
                    <a:pt x="17593" y="302687"/>
                  </a:lnTo>
                  <a:lnTo>
                    <a:pt x="4729" y="283671"/>
                  </a:lnTo>
                  <a:lnTo>
                    <a:pt x="0" y="260489"/>
                  </a:lnTo>
                  <a:lnTo>
                    <a:pt x="0" y="59791"/>
                  </a:lnTo>
                  <a:close/>
                </a:path>
              </a:pathLst>
            </a:custGeom>
            <a:ln w="7619">
              <a:solidFill>
                <a:srgbClr val="6C45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4076967" y="3908285"/>
            <a:ext cx="128270" cy="246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50" spc="-50" dirty="0">
                <a:solidFill>
                  <a:srgbClr val="DAD7E9"/>
                </a:solidFill>
                <a:latin typeface="Arial"/>
                <a:cs typeface="Arial"/>
              </a:rPr>
              <a:t>3</a:t>
            </a:r>
            <a:endParaRPr sz="145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910912" y="3865536"/>
            <a:ext cx="22536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1F5F"/>
                </a:solidFill>
                <a:latin typeface="Arial"/>
                <a:cs typeface="Arial"/>
              </a:rPr>
              <a:t>Public</a:t>
            </a:r>
            <a:r>
              <a:rPr sz="1200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1F5F"/>
                </a:solidFill>
                <a:latin typeface="Arial"/>
                <a:cs typeface="Arial"/>
              </a:rPr>
              <a:t>Awareness</a:t>
            </a:r>
            <a:r>
              <a:rPr sz="1200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1F5F"/>
                </a:solidFill>
                <a:latin typeface="Arial"/>
                <a:cs typeface="Arial"/>
              </a:rPr>
              <a:t>and </a:t>
            </a:r>
            <a:r>
              <a:rPr sz="1200" spc="-10" dirty="0">
                <a:solidFill>
                  <a:srgbClr val="001F5F"/>
                </a:solidFill>
                <a:latin typeface="Arial"/>
                <a:cs typeface="Arial"/>
              </a:rPr>
              <a:t>Education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910912" y="4137317"/>
            <a:ext cx="3216910" cy="478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4900"/>
              </a:lnSpc>
              <a:spcBef>
                <a:spcPts val="100"/>
              </a:spcBef>
            </a:pPr>
            <a:r>
              <a:rPr sz="1100" spc="-10" dirty="0">
                <a:solidFill>
                  <a:srgbClr val="001F5F"/>
                </a:solidFill>
                <a:latin typeface="Arial"/>
                <a:cs typeface="Arial"/>
              </a:rPr>
              <a:t>Teaching</a:t>
            </a:r>
            <a:r>
              <a:rPr sz="1100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1F5F"/>
                </a:solidFill>
                <a:latin typeface="Arial"/>
                <a:cs typeface="Arial"/>
              </a:rPr>
              <a:t>people</a:t>
            </a:r>
            <a:r>
              <a:rPr sz="1100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1F5F"/>
                </a:solidFill>
                <a:latin typeface="Arial"/>
                <a:cs typeface="Arial"/>
              </a:rPr>
              <a:t>how</a:t>
            </a:r>
            <a:r>
              <a:rPr sz="1100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1F5F"/>
                </a:solidFill>
                <a:latin typeface="Arial"/>
                <a:cs typeface="Arial"/>
              </a:rPr>
              <a:t>to</a:t>
            </a:r>
            <a:r>
              <a:rPr sz="1100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1F5F"/>
                </a:solidFill>
                <a:latin typeface="Arial"/>
                <a:cs typeface="Arial"/>
              </a:rPr>
              <a:t>spot</a:t>
            </a:r>
            <a:r>
              <a:rPr sz="1100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1F5F"/>
                </a:solidFill>
                <a:latin typeface="Arial"/>
                <a:cs typeface="Arial"/>
              </a:rPr>
              <a:t>deepfakes</a:t>
            </a:r>
            <a:r>
              <a:rPr sz="1100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1F5F"/>
                </a:solidFill>
                <a:latin typeface="Arial"/>
                <a:cs typeface="Arial"/>
              </a:rPr>
              <a:t>and</a:t>
            </a:r>
            <a:r>
              <a:rPr sz="1100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1F5F"/>
                </a:solidFill>
                <a:latin typeface="Arial"/>
                <a:cs typeface="Arial"/>
              </a:rPr>
              <a:t>raising </a:t>
            </a:r>
            <a:r>
              <a:rPr sz="1100" dirty="0">
                <a:solidFill>
                  <a:srgbClr val="001F5F"/>
                </a:solidFill>
                <a:latin typeface="Arial"/>
                <a:cs typeface="Arial"/>
              </a:rPr>
              <a:t>awareness</a:t>
            </a:r>
            <a:r>
              <a:rPr sz="1100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1F5F"/>
                </a:solidFill>
                <a:latin typeface="Arial"/>
                <a:cs typeface="Arial"/>
              </a:rPr>
              <a:t>of</a:t>
            </a:r>
            <a:r>
              <a:rPr sz="1100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001F5F"/>
                </a:solidFill>
                <a:latin typeface="Arial"/>
                <a:cs typeface="Arial"/>
              </a:rPr>
              <a:t>their</a:t>
            </a:r>
            <a:r>
              <a:rPr sz="1100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001F5F"/>
                </a:solidFill>
                <a:latin typeface="Arial"/>
                <a:cs typeface="Arial"/>
              </a:rPr>
              <a:t>risks.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40" y="-72963"/>
            <a:ext cx="2348230" cy="752475"/>
          </a:xfrm>
          <a:prstGeom prst="rect">
            <a:avLst/>
          </a:prstGeom>
        </p:spPr>
        <p:txBody>
          <a:bodyPr vert="horz" wrap="square" lIns="0" tIns="1168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9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endParaRPr sz="1400">
              <a:latin typeface="Arial"/>
              <a:cs typeface="Arial"/>
            </a:endParaRPr>
          </a:p>
          <a:p>
            <a:pPr marL="323850">
              <a:lnSpc>
                <a:spcPct val="100000"/>
              </a:lnSpc>
              <a:spcBef>
                <a:spcPts val="1060"/>
              </a:spcBef>
            </a:pPr>
            <a:r>
              <a:rPr sz="1800" b="1" dirty="0">
                <a:solidFill>
                  <a:srgbClr val="001F5F"/>
                </a:solidFill>
                <a:latin typeface="Times New Roman"/>
                <a:cs typeface="Times New Roman"/>
              </a:rPr>
              <a:t>Video</a:t>
            </a:r>
            <a:r>
              <a:rPr sz="1800" b="1" spc="-2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1F5F"/>
                </a:solidFill>
                <a:latin typeface="Times New Roman"/>
                <a:cs typeface="Times New Roman"/>
              </a:rPr>
              <a:t>of</a:t>
            </a:r>
            <a:r>
              <a:rPr sz="1800" b="1" spc="-2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1F5F"/>
                </a:solidFill>
                <a:latin typeface="Times New Roman"/>
                <a:cs typeface="Times New Roman"/>
              </a:rPr>
              <a:t>the</a:t>
            </a:r>
            <a:r>
              <a:rPr sz="1800" b="1" spc="-2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Times New Roman"/>
                <a:cs typeface="Times New Roman"/>
              </a:rPr>
              <a:t>project: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935054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4">
                <a:moveTo>
                  <a:pt x="9144000" y="0"/>
                </a:moveTo>
                <a:lnTo>
                  <a:pt x="0" y="0"/>
                </a:lnTo>
                <a:lnTo>
                  <a:pt x="0" y="208432"/>
                </a:lnTo>
                <a:lnTo>
                  <a:pt x="9144000" y="208432"/>
                </a:lnTo>
                <a:lnTo>
                  <a:pt x="9144000" y="0"/>
                </a:lnTo>
                <a:close/>
              </a:path>
            </a:pathLst>
          </a:custGeom>
          <a:solidFill>
            <a:srgbClr val="85181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35303" y="29028"/>
            <a:ext cx="1245494" cy="40509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9021533" y="0"/>
            <a:ext cx="122555" cy="511809"/>
            <a:chOff x="9021533" y="0"/>
            <a:chExt cx="122555" cy="511809"/>
          </a:xfrm>
        </p:grpSpPr>
        <p:sp>
          <p:nvSpPr>
            <p:cNvPr id="6" name="object 6"/>
            <p:cNvSpPr/>
            <p:nvPr/>
          </p:nvSpPr>
          <p:spPr>
            <a:xfrm>
              <a:off x="9021533" y="31749"/>
              <a:ext cx="122555" cy="480059"/>
            </a:xfrm>
            <a:custGeom>
              <a:avLst/>
              <a:gdLst/>
              <a:ahLst/>
              <a:cxnLst/>
              <a:rect l="l" t="t" r="r" b="b"/>
              <a:pathLst>
                <a:path w="122554" h="480059">
                  <a:moveTo>
                    <a:pt x="122466" y="0"/>
                  </a:moveTo>
                  <a:lnTo>
                    <a:pt x="0" y="0"/>
                  </a:lnTo>
                  <a:lnTo>
                    <a:pt x="0" y="479983"/>
                  </a:lnTo>
                  <a:lnTo>
                    <a:pt x="122466" y="479983"/>
                  </a:lnTo>
                  <a:lnTo>
                    <a:pt x="122466" y="0"/>
                  </a:lnTo>
                  <a:close/>
                </a:path>
              </a:pathLst>
            </a:custGeom>
            <a:solidFill>
              <a:srgbClr val="000000">
                <a:alpha val="2470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27883" y="0"/>
              <a:ext cx="116205" cy="467359"/>
            </a:xfrm>
            <a:custGeom>
              <a:avLst/>
              <a:gdLst/>
              <a:ahLst/>
              <a:cxnLst/>
              <a:rect l="l" t="t" r="r" b="b"/>
              <a:pathLst>
                <a:path w="116204" h="467359">
                  <a:moveTo>
                    <a:pt x="116113" y="0"/>
                  </a:moveTo>
                  <a:lnTo>
                    <a:pt x="0" y="0"/>
                  </a:lnTo>
                  <a:lnTo>
                    <a:pt x="0" y="467283"/>
                  </a:lnTo>
                  <a:lnTo>
                    <a:pt x="116113" y="467283"/>
                  </a:lnTo>
                  <a:lnTo>
                    <a:pt x="116113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deep fake detection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3400" y="831329"/>
            <a:ext cx="8001000" cy="37496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40" y="31613"/>
            <a:ext cx="96329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935054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4">
                <a:moveTo>
                  <a:pt x="9144000" y="0"/>
                </a:moveTo>
                <a:lnTo>
                  <a:pt x="0" y="0"/>
                </a:lnTo>
                <a:lnTo>
                  <a:pt x="0" y="208432"/>
                </a:lnTo>
                <a:lnTo>
                  <a:pt x="9144000" y="208432"/>
                </a:lnTo>
                <a:lnTo>
                  <a:pt x="9144000" y="0"/>
                </a:lnTo>
                <a:close/>
              </a:path>
            </a:pathLst>
          </a:custGeom>
          <a:solidFill>
            <a:srgbClr val="85181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35303" y="29028"/>
            <a:ext cx="1245494" cy="40509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9021533" y="0"/>
            <a:ext cx="122555" cy="511809"/>
            <a:chOff x="9021533" y="0"/>
            <a:chExt cx="122555" cy="511809"/>
          </a:xfrm>
        </p:grpSpPr>
        <p:sp>
          <p:nvSpPr>
            <p:cNvPr id="6" name="object 6"/>
            <p:cNvSpPr/>
            <p:nvPr/>
          </p:nvSpPr>
          <p:spPr>
            <a:xfrm>
              <a:off x="9021533" y="31749"/>
              <a:ext cx="122555" cy="480059"/>
            </a:xfrm>
            <a:custGeom>
              <a:avLst/>
              <a:gdLst/>
              <a:ahLst/>
              <a:cxnLst/>
              <a:rect l="l" t="t" r="r" b="b"/>
              <a:pathLst>
                <a:path w="122554" h="480059">
                  <a:moveTo>
                    <a:pt x="122466" y="0"/>
                  </a:moveTo>
                  <a:lnTo>
                    <a:pt x="0" y="0"/>
                  </a:lnTo>
                  <a:lnTo>
                    <a:pt x="0" y="479983"/>
                  </a:lnTo>
                  <a:lnTo>
                    <a:pt x="122466" y="479983"/>
                  </a:lnTo>
                  <a:lnTo>
                    <a:pt x="122466" y="0"/>
                  </a:lnTo>
                  <a:close/>
                </a:path>
              </a:pathLst>
            </a:custGeom>
            <a:solidFill>
              <a:srgbClr val="000000">
                <a:alpha val="2470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27883" y="0"/>
              <a:ext cx="116205" cy="467359"/>
            </a:xfrm>
            <a:custGeom>
              <a:avLst/>
              <a:gdLst/>
              <a:ahLst/>
              <a:cxnLst/>
              <a:rect l="l" t="t" r="r" b="b"/>
              <a:pathLst>
                <a:path w="116204" h="467359">
                  <a:moveTo>
                    <a:pt x="116113" y="0"/>
                  </a:moveTo>
                  <a:lnTo>
                    <a:pt x="0" y="0"/>
                  </a:lnTo>
                  <a:lnTo>
                    <a:pt x="0" y="467283"/>
                  </a:lnTo>
                  <a:lnTo>
                    <a:pt x="116113" y="467283"/>
                  </a:lnTo>
                  <a:lnTo>
                    <a:pt x="116113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15859" y="616015"/>
            <a:ext cx="1397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References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spc="-50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25833" y="2067201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0" y="0"/>
                </a:moveTo>
                <a:lnTo>
                  <a:pt x="44450" y="0"/>
                </a:lnTo>
              </a:path>
            </a:pathLst>
          </a:custGeom>
          <a:ln w="98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</a:t>
            </a:r>
            <a:r>
              <a:rPr spc="-30" dirty="0"/>
              <a:t> </a:t>
            </a:r>
            <a:r>
              <a:rPr spc="-20" dirty="0"/>
              <a:t>set:</a:t>
            </a:r>
          </a:p>
          <a:p>
            <a:pPr marL="354965" indent="-342265">
              <a:lnSpc>
                <a:spcPct val="100000"/>
              </a:lnSpc>
              <a:spcBef>
                <a:spcPts val="1250"/>
              </a:spcBef>
              <a:buFont typeface="Arial"/>
              <a:buChar char="•"/>
              <a:tabLst>
                <a:tab pos="354965" algn="l"/>
              </a:tabLst>
            </a:pPr>
            <a:r>
              <a:rPr dirty="0"/>
              <a:t>Face</a:t>
            </a:r>
            <a:r>
              <a:rPr spc="-25" dirty="0"/>
              <a:t> </a:t>
            </a:r>
            <a:r>
              <a:rPr dirty="0"/>
              <a:t>Forensics</a:t>
            </a:r>
            <a:r>
              <a:rPr spc="-25" dirty="0"/>
              <a:t> </a:t>
            </a:r>
            <a:r>
              <a:rPr dirty="0"/>
              <a:t>++</a:t>
            </a:r>
            <a:r>
              <a:rPr spc="-25" dirty="0"/>
              <a:t> </a:t>
            </a:r>
            <a:r>
              <a:rPr dirty="0"/>
              <a:t>Real</a:t>
            </a:r>
            <a:r>
              <a:rPr spc="-2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fake</a:t>
            </a:r>
            <a:r>
              <a:rPr spc="-25" dirty="0"/>
              <a:t> </a:t>
            </a:r>
            <a:r>
              <a:rPr dirty="0"/>
              <a:t>processed</a:t>
            </a:r>
            <a:r>
              <a:rPr spc="-25" dirty="0"/>
              <a:t> </a:t>
            </a:r>
            <a:r>
              <a:rPr spc="-10" dirty="0"/>
              <a:t>videos</a:t>
            </a:r>
            <a:r>
              <a:rPr u="sng" spc="-1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</a:rPr>
              <a:t>(https://github.com/ondyari/FaceForensics)</a:t>
            </a:r>
          </a:p>
          <a:p>
            <a:pPr marL="354965" indent="-342265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354965" algn="l"/>
              </a:tabLst>
            </a:pPr>
            <a:r>
              <a:rPr spc="-10" dirty="0"/>
              <a:t>Celeb-</a:t>
            </a:r>
            <a:r>
              <a:rPr dirty="0"/>
              <a:t>DF</a:t>
            </a:r>
            <a:r>
              <a:rPr spc="15" dirty="0"/>
              <a:t> </a:t>
            </a:r>
            <a:r>
              <a:rPr dirty="0"/>
              <a:t>Fake</a:t>
            </a:r>
            <a:r>
              <a:rPr spc="15" dirty="0"/>
              <a:t> </a:t>
            </a:r>
            <a:r>
              <a:rPr dirty="0"/>
              <a:t>processed</a:t>
            </a:r>
            <a:r>
              <a:rPr spc="15" dirty="0"/>
              <a:t> </a:t>
            </a:r>
            <a:r>
              <a:rPr dirty="0"/>
              <a:t>videos</a:t>
            </a:r>
            <a:r>
              <a:rPr spc="45" dirty="0"/>
              <a:t> 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(</a:t>
            </a:r>
            <a:r>
              <a:rPr u="sng" spc="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 </a:t>
            </a:r>
            <a:r>
              <a:rPr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https://github.com/yuezunli/celeb-deepfakeforensics)</a:t>
            </a:r>
          </a:p>
          <a:p>
            <a:pPr marL="354965" indent="-342265">
              <a:lnSpc>
                <a:spcPct val="100000"/>
              </a:lnSpc>
              <a:spcBef>
                <a:spcPts val="250"/>
              </a:spcBef>
              <a:buFont typeface="Arial"/>
              <a:buChar char="•"/>
              <a:tabLst>
                <a:tab pos="354965" algn="l"/>
              </a:tabLst>
            </a:pPr>
            <a:r>
              <a:rPr spc="-10" dirty="0"/>
              <a:t>Celeb-</a:t>
            </a:r>
            <a:r>
              <a:rPr dirty="0"/>
              <a:t>DF</a:t>
            </a:r>
            <a:r>
              <a:rPr spc="20" dirty="0"/>
              <a:t> </a:t>
            </a:r>
            <a:r>
              <a:rPr dirty="0"/>
              <a:t>Real</a:t>
            </a:r>
            <a:r>
              <a:rPr spc="20" dirty="0"/>
              <a:t> </a:t>
            </a:r>
            <a:r>
              <a:rPr dirty="0"/>
              <a:t>processed</a:t>
            </a:r>
            <a:r>
              <a:rPr spc="20" dirty="0"/>
              <a:t> </a:t>
            </a:r>
            <a:r>
              <a:rPr dirty="0"/>
              <a:t>videos</a:t>
            </a:r>
            <a:r>
              <a:rPr spc="25" dirty="0"/>
              <a:t> </a:t>
            </a:r>
            <a:r>
              <a:rPr u="sng" spc="-1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hlinkClick r:id="rId3"/>
              </a:rPr>
              <a:t>https://github.com/yuezunli/celeb-deepfakeforensics</a:t>
            </a:r>
          </a:p>
          <a:p>
            <a:pPr marL="354965" marR="2984500" indent="-342265">
              <a:lnSpc>
                <a:spcPct val="114999"/>
              </a:lnSpc>
              <a:buFont typeface="Arial"/>
              <a:buChar char="•"/>
              <a:tabLst>
                <a:tab pos="469900" algn="l"/>
              </a:tabLst>
            </a:pPr>
            <a:r>
              <a:rPr dirty="0"/>
              <a:t>DFDC</a:t>
            </a:r>
            <a:r>
              <a:rPr spc="-45" dirty="0"/>
              <a:t> </a:t>
            </a:r>
            <a:r>
              <a:rPr dirty="0"/>
              <a:t>Fake</a:t>
            </a:r>
            <a:r>
              <a:rPr spc="-40" dirty="0"/>
              <a:t> </a:t>
            </a:r>
            <a:r>
              <a:rPr dirty="0"/>
              <a:t>processed</a:t>
            </a:r>
            <a:r>
              <a:rPr spc="-40" dirty="0"/>
              <a:t> </a:t>
            </a:r>
            <a:r>
              <a:rPr spc="-10" dirty="0"/>
              <a:t>videos 	</a:t>
            </a:r>
            <a:r>
              <a:rPr u="sng" spc="-1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hlinkClick r:id="rId4"/>
              </a:rPr>
              <a:t>https://www.kaggle.com/c/deepfake-detection-challenge/data</a:t>
            </a:r>
          </a:p>
          <a:p>
            <a:pPr marL="354965" indent="-342265">
              <a:lnSpc>
                <a:spcPct val="100000"/>
              </a:lnSpc>
              <a:spcBef>
                <a:spcPts val="250"/>
              </a:spcBef>
              <a:buFont typeface="Arial"/>
              <a:buChar char="•"/>
              <a:tabLst>
                <a:tab pos="354965" algn="l"/>
              </a:tabLst>
            </a:pPr>
            <a:r>
              <a:rPr dirty="0"/>
              <a:t>DFDC</a:t>
            </a:r>
            <a:r>
              <a:rPr spc="35" dirty="0"/>
              <a:t> </a:t>
            </a:r>
            <a:r>
              <a:rPr dirty="0"/>
              <a:t>Real</a:t>
            </a:r>
            <a:r>
              <a:rPr spc="35" dirty="0"/>
              <a:t> </a:t>
            </a:r>
            <a:r>
              <a:rPr dirty="0"/>
              <a:t>processed</a:t>
            </a:r>
            <a:r>
              <a:rPr spc="40" dirty="0"/>
              <a:t> </a:t>
            </a:r>
            <a:r>
              <a:rPr spc="-10" dirty="0"/>
              <a:t>videos</a:t>
            </a:r>
            <a:r>
              <a:rPr u="sng" spc="-1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hlinkClick r:id="rId4"/>
              </a:rPr>
              <a:t>https://www.kaggle.com/c/deepfake-detection-challenge/data</a:t>
            </a:r>
          </a:p>
          <a:p>
            <a:pPr marL="12700">
              <a:lnSpc>
                <a:spcPct val="100000"/>
              </a:lnSpc>
              <a:spcBef>
                <a:spcPts val="1255"/>
              </a:spcBef>
            </a:pPr>
            <a:r>
              <a:rPr dirty="0"/>
              <a:t>My</a:t>
            </a:r>
            <a:r>
              <a:rPr spc="-15" dirty="0"/>
              <a:t> </a:t>
            </a:r>
            <a:r>
              <a:rPr dirty="0"/>
              <a:t>github</a:t>
            </a:r>
            <a:r>
              <a:rPr spc="-10" dirty="0"/>
              <a:t> </a:t>
            </a:r>
            <a:r>
              <a:rPr dirty="0"/>
              <a:t>link:</a:t>
            </a:r>
            <a:r>
              <a:rPr spc="-45" dirty="0"/>
              <a:t> </a:t>
            </a:r>
            <a:r>
              <a:rPr u="sng" spc="-1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Calibri"/>
                <a:cs typeface="Calibri"/>
                <a:hlinkClick r:id="rId5"/>
              </a:rPr>
              <a:t>https://github.com/M6839/Deep_Fake_Detection.git</a:t>
            </a:r>
          </a:p>
          <a:p>
            <a:pPr marL="12700">
              <a:lnSpc>
                <a:spcPct val="100000"/>
              </a:lnSpc>
              <a:spcBef>
                <a:spcPts val="1260"/>
              </a:spcBef>
            </a:pPr>
            <a:r>
              <a:rPr dirty="0">
                <a:latin typeface="Calibri"/>
                <a:cs typeface="Calibri"/>
              </a:rPr>
              <a:t>Video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of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project: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u="sng" spc="-1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Calibri"/>
                <a:cs typeface="Calibri"/>
                <a:hlinkClick r:id="rId6"/>
              </a:rPr>
              <a:t>https://drive.google.com/file/d/1XffTspWWa6isclsNoZ17ZI6rW-H6-04-/view?usp=drivesdk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40" y="31613"/>
            <a:ext cx="96329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935054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4">
                <a:moveTo>
                  <a:pt x="9144000" y="0"/>
                </a:moveTo>
                <a:lnTo>
                  <a:pt x="0" y="0"/>
                </a:lnTo>
                <a:lnTo>
                  <a:pt x="0" y="208432"/>
                </a:lnTo>
                <a:lnTo>
                  <a:pt x="9144000" y="208432"/>
                </a:lnTo>
                <a:lnTo>
                  <a:pt x="9144000" y="0"/>
                </a:lnTo>
                <a:close/>
              </a:path>
            </a:pathLst>
          </a:custGeom>
          <a:solidFill>
            <a:srgbClr val="85181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35303" y="29028"/>
            <a:ext cx="1245494" cy="40509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9021533" y="0"/>
            <a:ext cx="122555" cy="511809"/>
            <a:chOff x="9021533" y="0"/>
            <a:chExt cx="122555" cy="511809"/>
          </a:xfrm>
        </p:grpSpPr>
        <p:sp>
          <p:nvSpPr>
            <p:cNvPr id="6" name="object 6"/>
            <p:cNvSpPr/>
            <p:nvPr/>
          </p:nvSpPr>
          <p:spPr>
            <a:xfrm>
              <a:off x="9021533" y="31749"/>
              <a:ext cx="122555" cy="480059"/>
            </a:xfrm>
            <a:custGeom>
              <a:avLst/>
              <a:gdLst/>
              <a:ahLst/>
              <a:cxnLst/>
              <a:rect l="l" t="t" r="r" b="b"/>
              <a:pathLst>
                <a:path w="122554" h="480059">
                  <a:moveTo>
                    <a:pt x="122466" y="0"/>
                  </a:moveTo>
                  <a:lnTo>
                    <a:pt x="0" y="0"/>
                  </a:lnTo>
                  <a:lnTo>
                    <a:pt x="0" y="479983"/>
                  </a:lnTo>
                  <a:lnTo>
                    <a:pt x="122466" y="479983"/>
                  </a:lnTo>
                  <a:lnTo>
                    <a:pt x="122466" y="0"/>
                  </a:lnTo>
                  <a:close/>
                </a:path>
              </a:pathLst>
            </a:custGeom>
            <a:solidFill>
              <a:srgbClr val="000000">
                <a:alpha val="2470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27883" y="0"/>
              <a:ext cx="116205" cy="467359"/>
            </a:xfrm>
            <a:custGeom>
              <a:avLst/>
              <a:gdLst/>
              <a:ahLst/>
              <a:cxnLst/>
              <a:rect l="l" t="t" r="r" b="b"/>
              <a:pathLst>
                <a:path w="116204" h="467359">
                  <a:moveTo>
                    <a:pt x="116113" y="0"/>
                  </a:moveTo>
                  <a:lnTo>
                    <a:pt x="0" y="0"/>
                  </a:lnTo>
                  <a:lnTo>
                    <a:pt x="0" y="467283"/>
                  </a:lnTo>
                  <a:lnTo>
                    <a:pt x="116113" y="467283"/>
                  </a:lnTo>
                  <a:lnTo>
                    <a:pt x="116113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543458" y="2112086"/>
            <a:ext cx="20574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000000"/>
                </a:solidFill>
                <a:latin typeface="Arial"/>
                <a:cs typeface="Arial"/>
              </a:rPr>
              <a:t>Thank</a:t>
            </a:r>
            <a:r>
              <a:rPr sz="3000" b="1" spc="-4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000" b="1" spc="-20" dirty="0">
                <a:solidFill>
                  <a:srgbClr val="000000"/>
                </a:solidFill>
                <a:latin typeface="Arial"/>
                <a:cs typeface="Arial"/>
              </a:rPr>
              <a:t>you!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40" y="31613"/>
            <a:ext cx="96329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935054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4">
                <a:moveTo>
                  <a:pt x="9144000" y="0"/>
                </a:moveTo>
                <a:lnTo>
                  <a:pt x="0" y="0"/>
                </a:lnTo>
                <a:lnTo>
                  <a:pt x="0" y="208432"/>
                </a:lnTo>
                <a:lnTo>
                  <a:pt x="9144000" y="208432"/>
                </a:lnTo>
                <a:lnTo>
                  <a:pt x="9144000" y="0"/>
                </a:lnTo>
                <a:close/>
              </a:path>
            </a:pathLst>
          </a:custGeom>
          <a:solidFill>
            <a:srgbClr val="85181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35303" y="29028"/>
            <a:ext cx="1245494" cy="40509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9021533" y="0"/>
            <a:ext cx="122555" cy="511809"/>
            <a:chOff x="9021533" y="0"/>
            <a:chExt cx="122555" cy="511809"/>
          </a:xfrm>
        </p:grpSpPr>
        <p:sp>
          <p:nvSpPr>
            <p:cNvPr id="6" name="object 6"/>
            <p:cNvSpPr/>
            <p:nvPr/>
          </p:nvSpPr>
          <p:spPr>
            <a:xfrm>
              <a:off x="9021533" y="31749"/>
              <a:ext cx="122555" cy="480059"/>
            </a:xfrm>
            <a:custGeom>
              <a:avLst/>
              <a:gdLst/>
              <a:ahLst/>
              <a:cxnLst/>
              <a:rect l="l" t="t" r="r" b="b"/>
              <a:pathLst>
                <a:path w="122554" h="480059">
                  <a:moveTo>
                    <a:pt x="122466" y="0"/>
                  </a:moveTo>
                  <a:lnTo>
                    <a:pt x="0" y="0"/>
                  </a:lnTo>
                  <a:lnTo>
                    <a:pt x="0" y="479983"/>
                  </a:lnTo>
                  <a:lnTo>
                    <a:pt x="122466" y="479983"/>
                  </a:lnTo>
                  <a:lnTo>
                    <a:pt x="122466" y="0"/>
                  </a:lnTo>
                  <a:close/>
                </a:path>
              </a:pathLst>
            </a:custGeom>
            <a:solidFill>
              <a:srgbClr val="000000">
                <a:alpha val="2470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27883" y="0"/>
              <a:ext cx="116205" cy="467359"/>
            </a:xfrm>
            <a:custGeom>
              <a:avLst/>
              <a:gdLst/>
              <a:ahLst/>
              <a:cxnLst/>
              <a:rect l="l" t="t" r="r" b="b"/>
              <a:pathLst>
                <a:path w="116204" h="467359">
                  <a:moveTo>
                    <a:pt x="116113" y="0"/>
                  </a:moveTo>
                  <a:lnTo>
                    <a:pt x="0" y="0"/>
                  </a:lnTo>
                  <a:lnTo>
                    <a:pt x="0" y="467283"/>
                  </a:lnTo>
                  <a:lnTo>
                    <a:pt x="116113" y="467283"/>
                  </a:lnTo>
                  <a:lnTo>
                    <a:pt x="116113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6108" rIns="0" bIns="0" rtlCol="0">
            <a:spAutoFit/>
          </a:bodyPr>
          <a:lstStyle/>
          <a:p>
            <a:pPr marL="321945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Arial"/>
                <a:cs typeface="Arial"/>
              </a:rPr>
              <a:t>OUTLINE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3400" y="1464703"/>
            <a:ext cx="4869815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00"/>
              </a:spcBef>
              <a:buChar char="•"/>
              <a:tabLst>
                <a:tab pos="297815" algn="l"/>
              </a:tabLst>
            </a:pPr>
            <a:r>
              <a:rPr sz="1800" spc="-10" dirty="0">
                <a:latin typeface="Arial"/>
                <a:cs typeface="Arial"/>
              </a:rPr>
              <a:t>Abstract</a:t>
            </a:r>
            <a:endParaRPr sz="1800">
              <a:latin typeface="Arial"/>
              <a:cs typeface="Arial"/>
            </a:endParaRPr>
          </a:p>
          <a:p>
            <a:pPr marL="297815" indent="-285115">
              <a:lnSpc>
                <a:spcPct val="100000"/>
              </a:lnSpc>
              <a:buChar char="•"/>
              <a:tabLst>
                <a:tab pos="297815" algn="l"/>
              </a:tabLst>
            </a:pPr>
            <a:r>
              <a:rPr sz="1800" dirty="0">
                <a:latin typeface="Arial"/>
                <a:cs typeface="Arial"/>
              </a:rPr>
              <a:t>Problem </a:t>
            </a:r>
            <a:r>
              <a:rPr sz="1800" spc="-10" dirty="0">
                <a:latin typeface="Arial"/>
                <a:cs typeface="Arial"/>
              </a:rPr>
              <a:t>Statement</a:t>
            </a:r>
            <a:endParaRPr sz="1800">
              <a:latin typeface="Arial"/>
              <a:cs typeface="Arial"/>
            </a:endParaRPr>
          </a:p>
          <a:p>
            <a:pPr marL="297815" indent="-285115">
              <a:lnSpc>
                <a:spcPct val="100000"/>
              </a:lnSpc>
              <a:buChar char="•"/>
              <a:tabLst>
                <a:tab pos="297815" algn="l"/>
              </a:tabLst>
            </a:pPr>
            <a:r>
              <a:rPr sz="1800" dirty="0">
                <a:latin typeface="Arial"/>
                <a:cs typeface="Arial"/>
              </a:rPr>
              <a:t>Aims,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Objective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&amp;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Proposed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System/Solution</a:t>
            </a:r>
            <a:endParaRPr sz="1800">
              <a:latin typeface="Arial"/>
              <a:cs typeface="Arial"/>
            </a:endParaRPr>
          </a:p>
          <a:p>
            <a:pPr marL="297815" indent="-285115">
              <a:lnSpc>
                <a:spcPct val="100000"/>
              </a:lnSpc>
              <a:buChar char="•"/>
              <a:tabLst>
                <a:tab pos="297815" algn="l"/>
              </a:tabLst>
            </a:pPr>
            <a:r>
              <a:rPr sz="1800" dirty="0">
                <a:latin typeface="Arial"/>
                <a:cs typeface="Arial"/>
              </a:rPr>
              <a:t>System</a:t>
            </a:r>
            <a:r>
              <a:rPr sz="1800" spc="-10" dirty="0">
                <a:latin typeface="Arial"/>
                <a:cs typeface="Arial"/>
              </a:rPr>
              <a:t> Design/Architecture</a:t>
            </a:r>
            <a:endParaRPr sz="1800">
              <a:latin typeface="Arial"/>
              <a:cs typeface="Arial"/>
            </a:endParaRPr>
          </a:p>
          <a:p>
            <a:pPr marL="297815" indent="-285115">
              <a:lnSpc>
                <a:spcPct val="100000"/>
              </a:lnSpc>
              <a:buChar char="•"/>
              <a:tabLst>
                <a:tab pos="297815" algn="l"/>
              </a:tabLst>
            </a:pPr>
            <a:r>
              <a:rPr sz="1800" dirty="0">
                <a:latin typeface="Arial"/>
                <a:cs typeface="Arial"/>
              </a:rPr>
              <a:t>System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Development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Approach</a:t>
            </a:r>
            <a:endParaRPr sz="1800">
              <a:latin typeface="Arial"/>
              <a:cs typeface="Arial"/>
            </a:endParaRPr>
          </a:p>
          <a:p>
            <a:pPr marL="297815" indent="-285115">
              <a:lnSpc>
                <a:spcPct val="100000"/>
              </a:lnSpc>
              <a:buChar char="•"/>
              <a:tabLst>
                <a:tab pos="297815" algn="l"/>
              </a:tabLst>
            </a:pPr>
            <a:r>
              <a:rPr sz="1800" dirty="0">
                <a:latin typeface="Arial"/>
                <a:cs typeface="Arial"/>
              </a:rPr>
              <a:t>Algorithm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&amp;</a:t>
            </a:r>
            <a:r>
              <a:rPr sz="1800" spc="-10" dirty="0">
                <a:latin typeface="Arial"/>
                <a:cs typeface="Arial"/>
              </a:rPr>
              <a:t> Deployment</a:t>
            </a:r>
            <a:endParaRPr sz="1800">
              <a:latin typeface="Arial"/>
              <a:cs typeface="Arial"/>
            </a:endParaRPr>
          </a:p>
          <a:p>
            <a:pPr marL="297815" indent="-285115">
              <a:lnSpc>
                <a:spcPct val="100000"/>
              </a:lnSpc>
              <a:buChar char="•"/>
              <a:tabLst>
                <a:tab pos="297815" algn="l"/>
              </a:tabLst>
            </a:pPr>
            <a:r>
              <a:rPr sz="1800" spc="-10" dirty="0">
                <a:latin typeface="Arial"/>
                <a:cs typeface="Arial"/>
              </a:rPr>
              <a:t>Conclusion</a:t>
            </a:r>
            <a:endParaRPr sz="1800">
              <a:latin typeface="Arial"/>
              <a:cs typeface="Arial"/>
            </a:endParaRPr>
          </a:p>
          <a:p>
            <a:pPr marL="297815" indent="-285115">
              <a:lnSpc>
                <a:spcPct val="100000"/>
              </a:lnSpc>
              <a:buChar char="•"/>
              <a:tabLst>
                <a:tab pos="297815" algn="l"/>
              </a:tabLst>
            </a:pPr>
            <a:r>
              <a:rPr sz="1800" dirty="0">
                <a:latin typeface="Arial"/>
                <a:cs typeface="Arial"/>
              </a:rPr>
              <a:t>Future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Scope</a:t>
            </a:r>
            <a:endParaRPr sz="1800">
              <a:latin typeface="Arial"/>
              <a:cs typeface="Arial"/>
            </a:endParaRPr>
          </a:p>
          <a:p>
            <a:pPr marL="297815" indent="-285115">
              <a:lnSpc>
                <a:spcPct val="100000"/>
              </a:lnSpc>
              <a:buChar char="•"/>
              <a:tabLst>
                <a:tab pos="297815" algn="l"/>
              </a:tabLst>
            </a:pPr>
            <a:r>
              <a:rPr sz="1800" spc="-10" dirty="0">
                <a:latin typeface="Arial"/>
                <a:cs typeface="Arial"/>
              </a:rPr>
              <a:t>References</a:t>
            </a:r>
            <a:endParaRPr sz="1800">
              <a:latin typeface="Arial"/>
              <a:cs typeface="Arial"/>
            </a:endParaRPr>
          </a:p>
          <a:p>
            <a:pPr marL="297815" indent="-285115">
              <a:lnSpc>
                <a:spcPct val="100000"/>
              </a:lnSpc>
              <a:buChar char="•"/>
              <a:tabLst>
                <a:tab pos="297815" algn="l"/>
              </a:tabLst>
            </a:pPr>
            <a:r>
              <a:rPr sz="1800" dirty="0">
                <a:latin typeface="Arial"/>
                <a:cs typeface="Arial"/>
              </a:rPr>
              <a:t>Video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Project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40" y="31613"/>
            <a:ext cx="96329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935054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4">
                <a:moveTo>
                  <a:pt x="9144000" y="0"/>
                </a:moveTo>
                <a:lnTo>
                  <a:pt x="0" y="0"/>
                </a:lnTo>
                <a:lnTo>
                  <a:pt x="0" y="208432"/>
                </a:lnTo>
                <a:lnTo>
                  <a:pt x="9144000" y="208432"/>
                </a:lnTo>
                <a:lnTo>
                  <a:pt x="9144000" y="0"/>
                </a:lnTo>
                <a:close/>
              </a:path>
            </a:pathLst>
          </a:custGeom>
          <a:solidFill>
            <a:srgbClr val="85181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35303" y="29028"/>
            <a:ext cx="1245494" cy="40509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9021533" y="0"/>
            <a:ext cx="122555" cy="511809"/>
            <a:chOff x="9021533" y="0"/>
            <a:chExt cx="122555" cy="511809"/>
          </a:xfrm>
        </p:grpSpPr>
        <p:sp>
          <p:nvSpPr>
            <p:cNvPr id="6" name="object 6"/>
            <p:cNvSpPr/>
            <p:nvPr/>
          </p:nvSpPr>
          <p:spPr>
            <a:xfrm>
              <a:off x="9021533" y="31749"/>
              <a:ext cx="122555" cy="480059"/>
            </a:xfrm>
            <a:custGeom>
              <a:avLst/>
              <a:gdLst/>
              <a:ahLst/>
              <a:cxnLst/>
              <a:rect l="l" t="t" r="r" b="b"/>
              <a:pathLst>
                <a:path w="122554" h="480059">
                  <a:moveTo>
                    <a:pt x="122466" y="0"/>
                  </a:moveTo>
                  <a:lnTo>
                    <a:pt x="0" y="0"/>
                  </a:lnTo>
                  <a:lnTo>
                    <a:pt x="0" y="479983"/>
                  </a:lnTo>
                  <a:lnTo>
                    <a:pt x="122466" y="479983"/>
                  </a:lnTo>
                  <a:lnTo>
                    <a:pt x="122466" y="0"/>
                  </a:lnTo>
                  <a:close/>
                </a:path>
              </a:pathLst>
            </a:custGeom>
            <a:solidFill>
              <a:srgbClr val="000000">
                <a:alpha val="2470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27883" y="0"/>
              <a:ext cx="116205" cy="467359"/>
            </a:xfrm>
            <a:custGeom>
              <a:avLst/>
              <a:gdLst/>
              <a:ahLst/>
              <a:cxnLst/>
              <a:rect l="l" t="t" r="r" b="b"/>
              <a:pathLst>
                <a:path w="116204" h="467359">
                  <a:moveTo>
                    <a:pt x="116113" y="0"/>
                  </a:moveTo>
                  <a:lnTo>
                    <a:pt x="0" y="0"/>
                  </a:lnTo>
                  <a:lnTo>
                    <a:pt x="0" y="467283"/>
                  </a:lnTo>
                  <a:lnTo>
                    <a:pt x="116113" y="467283"/>
                  </a:lnTo>
                  <a:lnTo>
                    <a:pt x="116113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98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Arial"/>
                <a:cs typeface="Arial"/>
              </a:rPr>
              <a:t>Abstract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66469" y="1487703"/>
            <a:ext cx="7208520" cy="1976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Deepfake</a:t>
            </a:r>
            <a:r>
              <a:rPr sz="1600" spc="2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detection</a:t>
            </a:r>
            <a:r>
              <a:rPr sz="1600" spc="2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focuses</a:t>
            </a:r>
            <a:r>
              <a:rPr sz="1600" spc="2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on</a:t>
            </a:r>
            <a:r>
              <a:rPr sz="1600" spc="2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identifying</a:t>
            </a:r>
            <a:r>
              <a:rPr sz="1600" spc="2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and</a:t>
            </a:r>
            <a:r>
              <a:rPr sz="1600" spc="2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preventing</a:t>
            </a:r>
            <a:r>
              <a:rPr sz="1600" spc="2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2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spread</a:t>
            </a:r>
            <a:r>
              <a:rPr sz="1600" spc="2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</a:t>
            </a:r>
            <a:r>
              <a:rPr sz="1600" spc="21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manipulated </a:t>
            </a:r>
            <a:r>
              <a:rPr sz="1600" dirty="0">
                <a:latin typeface="Times New Roman"/>
                <a:cs typeface="Times New Roman"/>
              </a:rPr>
              <a:t>media,</a:t>
            </a:r>
            <a:r>
              <a:rPr sz="1600" spc="18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such</a:t>
            </a:r>
            <a:r>
              <a:rPr sz="1600" spc="18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as</a:t>
            </a:r>
            <a:r>
              <a:rPr sz="1600" spc="18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videos,</a:t>
            </a:r>
            <a:r>
              <a:rPr sz="1600" spc="19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audio,</a:t>
            </a:r>
            <a:r>
              <a:rPr sz="1600" spc="18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or</a:t>
            </a:r>
            <a:r>
              <a:rPr sz="1600" spc="18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images,</a:t>
            </a:r>
            <a:r>
              <a:rPr sz="1600" spc="19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created</a:t>
            </a:r>
            <a:r>
              <a:rPr sz="1600" spc="18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using</a:t>
            </a:r>
            <a:r>
              <a:rPr sz="1600" spc="18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AI</a:t>
            </a:r>
            <a:r>
              <a:rPr sz="1600" spc="18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techniques</a:t>
            </a:r>
            <a:r>
              <a:rPr sz="1600" spc="19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like</a:t>
            </a:r>
            <a:r>
              <a:rPr sz="1600" spc="18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generative </a:t>
            </a:r>
            <a:r>
              <a:rPr sz="1600" dirty="0">
                <a:latin typeface="Times New Roman"/>
                <a:cs typeface="Times New Roman"/>
              </a:rPr>
              <a:t>adversarial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networks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(GANs).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These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falsified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media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can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pose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serious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risks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by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spreading </a:t>
            </a:r>
            <a:r>
              <a:rPr sz="1600" dirty="0">
                <a:latin typeface="Times New Roman"/>
                <a:cs typeface="Times New Roman"/>
              </a:rPr>
              <a:t>misinformation,</a:t>
            </a:r>
            <a:r>
              <a:rPr sz="1600" spc="114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compromising</a:t>
            </a:r>
            <a:r>
              <a:rPr sz="1600" spc="114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privacy,</a:t>
            </a:r>
            <a:r>
              <a:rPr sz="1600" spc="1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and</a:t>
            </a:r>
            <a:r>
              <a:rPr sz="1600" spc="114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undermining</a:t>
            </a:r>
            <a:r>
              <a:rPr sz="1600" spc="1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trust</a:t>
            </a:r>
            <a:r>
              <a:rPr sz="1600" spc="114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in</a:t>
            </a:r>
            <a:r>
              <a:rPr sz="1600" spc="1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digital</a:t>
            </a:r>
            <a:r>
              <a:rPr sz="1600" spc="114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content.</a:t>
            </a:r>
            <a:r>
              <a:rPr sz="1600" spc="114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This </a:t>
            </a:r>
            <a:r>
              <a:rPr sz="1600" dirty="0">
                <a:latin typeface="Times New Roman"/>
                <a:cs typeface="Times New Roman"/>
              </a:rPr>
              <a:t>project</a:t>
            </a:r>
            <a:r>
              <a:rPr sz="1600" spc="1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explores</a:t>
            </a:r>
            <a:r>
              <a:rPr sz="1600" spc="1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various</a:t>
            </a:r>
            <a:r>
              <a:rPr sz="1600" spc="1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methods</a:t>
            </a:r>
            <a:r>
              <a:rPr sz="1600" spc="1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</a:t>
            </a:r>
            <a:r>
              <a:rPr sz="1600" spc="1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detecting</a:t>
            </a:r>
            <a:r>
              <a:rPr sz="1600" spc="1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deepfakes,</a:t>
            </a:r>
            <a:r>
              <a:rPr sz="1600" spc="1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primarily</a:t>
            </a:r>
            <a:r>
              <a:rPr sz="1600" spc="1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through</a:t>
            </a:r>
            <a:r>
              <a:rPr sz="1600" spc="1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analyzing </a:t>
            </a:r>
            <a:r>
              <a:rPr sz="1600" dirty="0">
                <a:latin typeface="Times New Roman"/>
                <a:cs typeface="Times New Roman"/>
              </a:rPr>
              <a:t>inconsistencies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in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visual,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audio,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and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temporal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features.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By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employing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machine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learning </a:t>
            </a:r>
            <a:r>
              <a:rPr sz="1600" dirty="0">
                <a:latin typeface="Times New Roman"/>
                <a:cs typeface="Times New Roman"/>
              </a:rPr>
              <a:t>and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computer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vision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techniques,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deepfake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detection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aims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to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safeguard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against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malicious </a:t>
            </a:r>
            <a:r>
              <a:rPr sz="1600" dirty="0">
                <a:latin typeface="Times New Roman"/>
                <a:cs typeface="Times New Roman"/>
              </a:rPr>
              <a:t>uses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synthetic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media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and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maintain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integrity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digital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communication.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40" y="31613"/>
            <a:ext cx="96329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935054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4">
                <a:moveTo>
                  <a:pt x="9144000" y="0"/>
                </a:moveTo>
                <a:lnTo>
                  <a:pt x="0" y="0"/>
                </a:lnTo>
                <a:lnTo>
                  <a:pt x="0" y="208432"/>
                </a:lnTo>
                <a:lnTo>
                  <a:pt x="9144000" y="208432"/>
                </a:lnTo>
                <a:lnTo>
                  <a:pt x="9144000" y="0"/>
                </a:lnTo>
                <a:close/>
              </a:path>
            </a:pathLst>
          </a:custGeom>
          <a:solidFill>
            <a:srgbClr val="85181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35303" y="29028"/>
            <a:ext cx="1245494" cy="40509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9021533" y="0"/>
            <a:ext cx="122555" cy="511809"/>
            <a:chOff x="9021533" y="0"/>
            <a:chExt cx="122555" cy="511809"/>
          </a:xfrm>
        </p:grpSpPr>
        <p:sp>
          <p:nvSpPr>
            <p:cNvPr id="6" name="object 6"/>
            <p:cNvSpPr/>
            <p:nvPr/>
          </p:nvSpPr>
          <p:spPr>
            <a:xfrm>
              <a:off x="9021533" y="31749"/>
              <a:ext cx="122555" cy="480059"/>
            </a:xfrm>
            <a:custGeom>
              <a:avLst/>
              <a:gdLst/>
              <a:ahLst/>
              <a:cxnLst/>
              <a:rect l="l" t="t" r="r" b="b"/>
              <a:pathLst>
                <a:path w="122554" h="480059">
                  <a:moveTo>
                    <a:pt x="122466" y="0"/>
                  </a:moveTo>
                  <a:lnTo>
                    <a:pt x="0" y="0"/>
                  </a:lnTo>
                  <a:lnTo>
                    <a:pt x="0" y="479983"/>
                  </a:lnTo>
                  <a:lnTo>
                    <a:pt x="122466" y="479983"/>
                  </a:lnTo>
                  <a:lnTo>
                    <a:pt x="122466" y="0"/>
                  </a:lnTo>
                  <a:close/>
                </a:path>
              </a:pathLst>
            </a:custGeom>
            <a:solidFill>
              <a:srgbClr val="000000">
                <a:alpha val="2470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27883" y="0"/>
              <a:ext cx="116205" cy="467359"/>
            </a:xfrm>
            <a:custGeom>
              <a:avLst/>
              <a:gdLst/>
              <a:ahLst/>
              <a:cxnLst/>
              <a:rect l="l" t="t" r="r" b="b"/>
              <a:pathLst>
                <a:path w="116204" h="467359">
                  <a:moveTo>
                    <a:pt x="116113" y="0"/>
                  </a:moveTo>
                  <a:lnTo>
                    <a:pt x="0" y="0"/>
                  </a:lnTo>
                  <a:lnTo>
                    <a:pt x="0" y="467283"/>
                  </a:lnTo>
                  <a:lnTo>
                    <a:pt x="116113" y="467283"/>
                  </a:lnTo>
                  <a:lnTo>
                    <a:pt x="116113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8404" rIns="0" bIns="0" rtlCol="0">
            <a:spAutoFit/>
          </a:bodyPr>
          <a:lstStyle/>
          <a:p>
            <a:pPr marL="267335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Arial"/>
                <a:cs typeface="Arial"/>
              </a:rPr>
              <a:t>Problem</a:t>
            </a:r>
            <a:r>
              <a:rPr sz="2400" b="1" spc="-254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Statement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0424" y="1250034"/>
            <a:ext cx="820864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382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Deepfakes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can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distort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our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perception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truth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and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we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need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to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develop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strategy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to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improve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their </a:t>
            </a:r>
            <a:r>
              <a:rPr sz="1600" dirty="0">
                <a:latin typeface="Times New Roman"/>
                <a:cs typeface="Times New Roman"/>
              </a:rPr>
              <a:t>detection.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Deep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Fakes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are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increasingly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detrimental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to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privacy,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social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security,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and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democracy.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We </a:t>
            </a:r>
            <a:r>
              <a:rPr sz="1600" dirty="0">
                <a:latin typeface="Times New Roman"/>
                <a:cs typeface="Times New Roman"/>
              </a:rPr>
              <a:t>plan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to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achieve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better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accuracy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in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predicting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real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and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fake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videos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40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dirty="0">
                <a:latin typeface="Times New Roman"/>
                <a:cs typeface="Times New Roman"/>
              </a:rPr>
              <a:t>What</a:t>
            </a:r>
            <a:r>
              <a:rPr sz="1600" b="1" spc="-1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is</a:t>
            </a:r>
            <a:r>
              <a:rPr sz="1600" b="1" spc="-1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a</a:t>
            </a:r>
            <a:r>
              <a:rPr sz="1600" b="1" spc="-10" dirty="0">
                <a:latin typeface="Times New Roman"/>
                <a:cs typeface="Times New Roman"/>
              </a:rPr>
              <a:t> Deep-fake?</a:t>
            </a:r>
            <a:endParaRPr sz="16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1600" dirty="0">
                <a:latin typeface="Times New Roman"/>
                <a:cs typeface="Times New Roman"/>
              </a:rPr>
              <a:t>Using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Artificial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Intelligence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and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Deep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Neural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Networks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for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synthetically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manipulating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or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generating </a:t>
            </a:r>
            <a:r>
              <a:rPr sz="1600" dirty="0">
                <a:latin typeface="Times New Roman"/>
                <a:cs typeface="Times New Roman"/>
              </a:rPr>
              <a:t>fake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videographic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content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1699" y="3287255"/>
            <a:ext cx="3198279" cy="15864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40" y="31613"/>
            <a:ext cx="96329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</a:rPr>
              <a:t>Project</a:t>
            </a:r>
            <a:r>
              <a:rPr sz="1400" spc="-35" dirty="0">
                <a:solidFill>
                  <a:srgbClr val="FFFFFF"/>
                </a:solidFill>
              </a:rPr>
              <a:t> </a:t>
            </a:r>
            <a:r>
              <a:rPr sz="1400" spc="-10" dirty="0">
                <a:solidFill>
                  <a:srgbClr val="FFFFFF"/>
                </a:solidFill>
              </a:rPr>
              <a:t>Title</a:t>
            </a:r>
            <a:endParaRPr sz="1400"/>
          </a:p>
        </p:txBody>
      </p:sp>
      <p:sp>
        <p:nvSpPr>
          <p:cNvPr id="3" name="object 3"/>
          <p:cNvSpPr/>
          <p:nvPr/>
        </p:nvSpPr>
        <p:spPr>
          <a:xfrm>
            <a:off x="0" y="4935054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4">
                <a:moveTo>
                  <a:pt x="9144000" y="0"/>
                </a:moveTo>
                <a:lnTo>
                  <a:pt x="0" y="0"/>
                </a:lnTo>
                <a:lnTo>
                  <a:pt x="0" y="208432"/>
                </a:lnTo>
                <a:lnTo>
                  <a:pt x="9144000" y="208432"/>
                </a:lnTo>
                <a:lnTo>
                  <a:pt x="9144000" y="0"/>
                </a:lnTo>
                <a:close/>
              </a:path>
            </a:pathLst>
          </a:custGeom>
          <a:solidFill>
            <a:srgbClr val="85181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35303" y="29028"/>
            <a:ext cx="1245494" cy="40509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9021533" y="0"/>
            <a:ext cx="122555" cy="511809"/>
            <a:chOff x="9021533" y="0"/>
            <a:chExt cx="122555" cy="511809"/>
          </a:xfrm>
        </p:grpSpPr>
        <p:sp>
          <p:nvSpPr>
            <p:cNvPr id="6" name="object 6"/>
            <p:cNvSpPr/>
            <p:nvPr/>
          </p:nvSpPr>
          <p:spPr>
            <a:xfrm>
              <a:off x="9021533" y="31749"/>
              <a:ext cx="122555" cy="480059"/>
            </a:xfrm>
            <a:custGeom>
              <a:avLst/>
              <a:gdLst/>
              <a:ahLst/>
              <a:cxnLst/>
              <a:rect l="l" t="t" r="r" b="b"/>
              <a:pathLst>
                <a:path w="122554" h="480059">
                  <a:moveTo>
                    <a:pt x="122466" y="0"/>
                  </a:moveTo>
                  <a:lnTo>
                    <a:pt x="0" y="0"/>
                  </a:lnTo>
                  <a:lnTo>
                    <a:pt x="0" y="479983"/>
                  </a:lnTo>
                  <a:lnTo>
                    <a:pt x="122466" y="479983"/>
                  </a:lnTo>
                  <a:lnTo>
                    <a:pt x="122466" y="0"/>
                  </a:lnTo>
                  <a:close/>
                </a:path>
              </a:pathLst>
            </a:custGeom>
            <a:solidFill>
              <a:srgbClr val="000000">
                <a:alpha val="2470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27883" y="0"/>
              <a:ext cx="116205" cy="467359"/>
            </a:xfrm>
            <a:custGeom>
              <a:avLst/>
              <a:gdLst/>
              <a:ahLst/>
              <a:cxnLst/>
              <a:rect l="l" t="t" r="r" b="b"/>
              <a:pathLst>
                <a:path w="116204" h="467359">
                  <a:moveTo>
                    <a:pt x="116113" y="0"/>
                  </a:moveTo>
                  <a:lnTo>
                    <a:pt x="0" y="0"/>
                  </a:lnTo>
                  <a:lnTo>
                    <a:pt x="0" y="467283"/>
                  </a:lnTo>
                  <a:lnTo>
                    <a:pt x="116113" y="467283"/>
                  </a:lnTo>
                  <a:lnTo>
                    <a:pt x="116113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8739" y="472681"/>
            <a:ext cx="1168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001F5F"/>
                </a:solidFill>
                <a:latin typeface="Arial"/>
                <a:cs typeface="Arial"/>
              </a:rPr>
              <a:t>Examples: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82965" y="519976"/>
            <a:ext cx="6868718" cy="358733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26077" y="4211230"/>
            <a:ext cx="721487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A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sample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of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videos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from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Google’s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contribution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to</a:t>
            </a:r>
            <a:r>
              <a:rPr sz="1400" spc="30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Face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Forensics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benchmark.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To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generate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these, </a:t>
            </a:r>
            <a:r>
              <a:rPr sz="1400" dirty="0">
                <a:latin typeface="Times New Roman"/>
                <a:cs typeface="Times New Roman"/>
              </a:rPr>
              <a:t>pairs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of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actors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were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selected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randomly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and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deep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neural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networks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swapped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30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face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of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one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actor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onto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head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of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another.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40" y="31613"/>
            <a:ext cx="96329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935054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4">
                <a:moveTo>
                  <a:pt x="9144000" y="0"/>
                </a:moveTo>
                <a:lnTo>
                  <a:pt x="0" y="0"/>
                </a:lnTo>
                <a:lnTo>
                  <a:pt x="0" y="208432"/>
                </a:lnTo>
                <a:lnTo>
                  <a:pt x="9144000" y="208432"/>
                </a:lnTo>
                <a:lnTo>
                  <a:pt x="9144000" y="0"/>
                </a:lnTo>
                <a:close/>
              </a:path>
            </a:pathLst>
          </a:custGeom>
          <a:solidFill>
            <a:srgbClr val="85181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35303" y="29028"/>
            <a:ext cx="1245494" cy="40509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9021533" y="0"/>
            <a:ext cx="122555" cy="511809"/>
            <a:chOff x="9021533" y="0"/>
            <a:chExt cx="122555" cy="511809"/>
          </a:xfrm>
        </p:grpSpPr>
        <p:sp>
          <p:nvSpPr>
            <p:cNvPr id="6" name="object 6"/>
            <p:cNvSpPr/>
            <p:nvPr/>
          </p:nvSpPr>
          <p:spPr>
            <a:xfrm>
              <a:off x="9021533" y="31749"/>
              <a:ext cx="122555" cy="480059"/>
            </a:xfrm>
            <a:custGeom>
              <a:avLst/>
              <a:gdLst/>
              <a:ahLst/>
              <a:cxnLst/>
              <a:rect l="l" t="t" r="r" b="b"/>
              <a:pathLst>
                <a:path w="122554" h="480059">
                  <a:moveTo>
                    <a:pt x="122466" y="0"/>
                  </a:moveTo>
                  <a:lnTo>
                    <a:pt x="0" y="0"/>
                  </a:lnTo>
                  <a:lnTo>
                    <a:pt x="0" y="479983"/>
                  </a:lnTo>
                  <a:lnTo>
                    <a:pt x="122466" y="479983"/>
                  </a:lnTo>
                  <a:lnTo>
                    <a:pt x="122466" y="0"/>
                  </a:lnTo>
                  <a:close/>
                </a:path>
              </a:pathLst>
            </a:custGeom>
            <a:solidFill>
              <a:srgbClr val="000000">
                <a:alpha val="2470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27883" y="0"/>
              <a:ext cx="116205" cy="467359"/>
            </a:xfrm>
            <a:custGeom>
              <a:avLst/>
              <a:gdLst/>
              <a:ahLst/>
              <a:cxnLst/>
              <a:rect l="l" t="t" r="r" b="b"/>
              <a:pathLst>
                <a:path w="116204" h="467359">
                  <a:moveTo>
                    <a:pt x="116113" y="0"/>
                  </a:moveTo>
                  <a:lnTo>
                    <a:pt x="0" y="0"/>
                  </a:lnTo>
                  <a:lnTo>
                    <a:pt x="0" y="467283"/>
                  </a:lnTo>
                  <a:lnTo>
                    <a:pt x="116113" y="467283"/>
                  </a:lnTo>
                  <a:lnTo>
                    <a:pt x="116113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90439" y="471592"/>
            <a:ext cx="2683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Aim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and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Objective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0439" y="1201714"/>
            <a:ext cx="8209915" cy="1979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solidFill>
                  <a:srgbClr val="1F1F1F"/>
                </a:solidFill>
                <a:latin typeface="Times New Roman"/>
                <a:cs typeface="Times New Roman"/>
              </a:rPr>
              <a:t>Aim:</a:t>
            </a:r>
            <a:endParaRPr sz="2400">
              <a:latin typeface="Times New Roman"/>
              <a:cs typeface="Times New Roman"/>
            </a:endParaRPr>
          </a:p>
          <a:p>
            <a:pPr marL="12700" marR="5080" indent="405765">
              <a:lnSpc>
                <a:spcPct val="100000"/>
              </a:lnSpc>
              <a:spcBef>
                <a:spcPts val="20"/>
              </a:spcBef>
            </a:pPr>
            <a:r>
              <a:rPr sz="1600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z="1600" spc="-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252525"/>
                </a:solidFill>
                <a:latin typeface="Times New Roman"/>
                <a:cs typeface="Times New Roman"/>
              </a:rPr>
              <a:t>aim</a:t>
            </a:r>
            <a:r>
              <a:rPr sz="1600" spc="-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F1F1F"/>
                </a:solidFill>
                <a:latin typeface="Times New Roman"/>
                <a:cs typeface="Times New Roman"/>
              </a:rPr>
              <a:t>of</a:t>
            </a:r>
            <a:r>
              <a:rPr sz="1600" spc="-30" dirty="0">
                <a:solidFill>
                  <a:srgbClr val="1F1F1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F1F1F"/>
                </a:solidFill>
                <a:latin typeface="Times New Roman"/>
                <a:cs typeface="Times New Roman"/>
              </a:rPr>
              <a:t>project</a:t>
            </a:r>
            <a:r>
              <a:rPr sz="1600" spc="-35" dirty="0">
                <a:solidFill>
                  <a:srgbClr val="1F1F1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F1F1F"/>
                </a:solidFill>
                <a:latin typeface="Times New Roman"/>
                <a:cs typeface="Times New Roman"/>
              </a:rPr>
              <a:t>is</a:t>
            </a:r>
            <a:r>
              <a:rPr sz="1600" spc="-30" dirty="0">
                <a:solidFill>
                  <a:srgbClr val="1F1F1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F1F1F"/>
                </a:solidFill>
                <a:latin typeface="Times New Roman"/>
                <a:cs typeface="Times New Roman"/>
              </a:rPr>
              <a:t>to</a:t>
            </a:r>
            <a:r>
              <a:rPr sz="1600" spc="-35" dirty="0">
                <a:solidFill>
                  <a:srgbClr val="1F1F1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F1F1F"/>
                </a:solidFill>
                <a:latin typeface="Times New Roman"/>
                <a:cs typeface="Times New Roman"/>
              </a:rPr>
              <a:t>develop</a:t>
            </a:r>
            <a:r>
              <a:rPr sz="1600" spc="-30" dirty="0">
                <a:solidFill>
                  <a:srgbClr val="1F1F1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F1F1F"/>
                </a:solidFill>
                <a:latin typeface="Times New Roman"/>
                <a:cs typeface="Times New Roman"/>
              </a:rPr>
              <a:t>an</a:t>
            </a:r>
            <a:r>
              <a:rPr sz="1600" spc="-35" dirty="0">
                <a:solidFill>
                  <a:srgbClr val="1F1F1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F1F1F"/>
                </a:solidFill>
                <a:latin typeface="Times New Roman"/>
                <a:cs typeface="Times New Roman"/>
              </a:rPr>
              <a:t>effective</a:t>
            </a:r>
            <a:r>
              <a:rPr sz="1600" spc="335" dirty="0">
                <a:solidFill>
                  <a:srgbClr val="1F1F1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F1F1F"/>
                </a:solidFill>
                <a:latin typeface="Times New Roman"/>
                <a:cs typeface="Times New Roman"/>
              </a:rPr>
              <a:t>deep</a:t>
            </a:r>
            <a:r>
              <a:rPr sz="1600" spc="-35" dirty="0">
                <a:solidFill>
                  <a:srgbClr val="1F1F1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F1F1F"/>
                </a:solidFill>
                <a:latin typeface="Times New Roman"/>
                <a:cs typeface="Times New Roman"/>
              </a:rPr>
              <a:t>fake</a:t>
            </a:r>
            <a:r>
              <a:rPr sz="1600" spc="-30" dirty="0">
                <a:solidFill>
                  <a:srgbClr val="1F1F1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F1F1F"/>
                </a:solidFill>
                <a:latin typeface="Times New Roman"/>
                <a:cs typeface="Times New Roman"/>
              </a:rPr>
              <a:t>detection</a:t>
            </a:r>
            <a:r>
              <a:rPr sz="1600" spc="-35" dirty="0">
                <a:solidFill>
                  <a:srgbClr val="1F1F1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F1F1F"/>
                </a:solidFill>
                <a:latin typeface="Times New Roman"/>
                <a:cs typeface="Times New Roman"/>
              </a:rPr>
              <a:t>system</a:t>
            </a:r>
            <a:r>
              <a:rPr sz="1600" spc="-30" dirty="0">
                <a:solidFill>
                  <a:srgbClr val="1F1F1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F1F1F"/>
                </a:solidFill>
                <a:latin typeface="Times New Roman"/>
                <a:cs typeface="Times New Roman"/>
              </a:rPr>
              <a:t>to</a:t>
            </a:r>
            <a:r>
              <a:rPr sz="1600" spc="-35" dirty="0">
                <a:solidFill>
                  <a:srgbClr val="1F1F1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F1F1F"/>
                </a:solidFill>
                <a:latin typeface="Times New Roman"/>
                <a:cs typeface="Times New Roman"/>
              </a:rPr>
              <a:t>identify</a:t>
            </a:r>
            <a:r>
              <a:rPr sz="1600" spc="-35" dirty="0">
                <a:solidFill>
                  <a:srgbClr val="1F1F1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F1F1F"/>
                </a:solidFill>
                <a:latin typeface="Times New Roman"/>
                <a:cs typeface="Times New Roman"/>
              </a:rPr>
              <a:t>and</a:t>
            </a:r>
            <a:r>
              <a:rPr sz="1600" spc="-30" dirty="0">
                <a:solidFill>
                  <a:srgbClr val="1F1F1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1F1F1F"/>
                </a:solidFill>
                <a:latin typeface="Times New Roman"/>
                <a:cs typeface="Times New Roman"/>
              </a:rPr>
              <a:t>combat </a:t>
            </a:r>
            <a:r>
              <a:rPr sz="1600" dirty="0">
                <a:solidFill>
                  <a:srgbClr val="1F1F1F"/>
                </a:solidFill>
                <a:latin typeface="Times New Roman"/>
                <a:cs typeface="Times New Roman"/>
              </a:rPr>
              <a:t>the</a:t>
            </a:r>
            <a:r>
              <a:rPr sz="1600" spc="-35" dirty="0">
                <a:solidFill>
                  <a:srgbClr val="1F1F1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F1F1F"/>
                </a:solidFill>
                <a:latin typeface="Times New Roman"/>
                <a:cs typeface="Times New Roman"/>
              </a:rPr>
              <a:t>spread</a:t>
            </a:r>
            <a:r>
              <a:rPr sz="1600" spc="-30" dirty="0">
                <a:solidFill>
                  <a:srgbClr val="1F1F1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F1F1F"/>
                </a:solidFill>
                <a:latin typeface="Times New Roman"/>
                <a:cs typeface="Times New Roman"/>
              </a:rPr>
              <a:t>of</a:t>
            </a:r>
            <a:r>
              <a:rPr sz="1600" spc="-30" dirty="0">
                <a:solidFill>
                  <a:srgbClr val="1F1F1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F1F1F"/>
                </a:solidFill>
                <a:latin typeface="Times New Roman"/>
                <a:cs typeface="Times New Roman"/>
              </a:rPr>
              <a:t>deep</a:t>
            </a:r>
            <a:r>
              <a:rPr sz="1600" spc="-30" dirty="0">
                <a:solidFill>
                  <a:srgbClr val="1F1F1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F1F1F"/>
                </a:solidFill>
                <a:latin typeface="Times New Roman"/>
                <a:cs typeface="Times New Roman"/>
              </a:rPr>
              <a:t>fake</a:t>
            </a:r>
            <a:r>
              <a:rPr sz="1600" spc="-35" dirty="0">
                <a:solidFill>
                  <a:srgbClr val="1F1F1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1F1F1F"/>
                </a:solidFill>
                <a:latin typeface="Times New Roman"/>
                <a:cs typeface="Times New Roman"/>
              </a:rPr>
              <a:t>content.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10" dirty="0">
                <a:solidFill>
                  <a:srgbClr val="1F1F1F"/>
                </a:solidFill>
                <a:latin typeface="Times New Roman"/>
                <a:cs typeface="Times New Roman"/>
              </a:rPr>
              <a:t>Objectives:</a:t>
            </a:r>
            <a:endParaRPr sz="2400">
              <a:latin typeface="Times New Roman"/>
              <a:cs typeface="Times New Roman"/>
            </a:endParaRPr>
          </a:p>
          <a:p>
            <a:pPr marL="12700" marR="365125" indent="-635">
              <a:lnSpc>
                <a:spcPct val="100000"/>
              </a:lnSpc>
              <a:spcBef>
                <a:spcPts val="20"/>
              </a:spcBef>
            </a:pPr>
            <a:r>
              <a:rPr sz="1600" dirty="0">
                <a:latin typeface="Times New Roman"/>
                <a:cs typeface="Times New Roman"/>
              </a:rPr>
              <a:t>Identifying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Altered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Content</a:t>
            </a:r>
            <a:r>
              <a:rPr sz="1600" b="1" dirty="0">
                <a:latin typeface="Times New Roman"/>
                <a:cs typeface="Times New Roman"/>
              </a:rPr>
              <a:t>,</a:t>
            </a:r>
            <a:r>
              <a:rPr sz="1600" b="1" spc="409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Preserving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Trust,</a:t>
            </a:r>
            <a:r>
              <a:rPr sz="1600" spc="409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Preventing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Misinformation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and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Disinformation, </a:t>
            </a:r>
            <a:r>
              <a:rPr sz="1600" dirty="0">
                <a:latin typeface="Times New Roman"/>
                <a:cs typeface="Times New Roman"/>
              </a:rPr>
              <a:t>Creating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Countermeasures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and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Protecting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Privacy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and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Security.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40" y="31613"/>
            <a:ext cx="96329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935054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4">
                <a:moveTo>
                  <a:pt x="9144000" y="0"/>
                </a:moveTo>
                <a:lnTo>
                  <a:pt x="0" y="0"/>
                </a:lnTo>
                <a:lnTo>
                  <a:pt x="0" y="208432"/>
                </a:lnTo>
                <a:lnTo>
                  <a:pt x="9144000" y="208432"/>
                </a:lnTo>
                <a:lnTo>
                  <a:pt x="9144000" y="0"/>
                </a:lnTo>
                <a:close/>
              </a:path>
            </a:pathLst>
          </a:custGeom>
          <a:solidFill>
            <a:srgbClr val="85181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35303" y="29028"/>
            <a:ext cx="1245494" cy="40509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9021533" y="0"/>
            <a:ext cx="122555" cy="511809"/>
            <a:chOff x="9021533" y="0"/>
            <a:chExt cx="122555" cy="511809"/>
          </a:xfrm>
        </p:grpSpPr>
        <p:sp>
          <p:nvSpPr>
            <p:cNvPr id="6" name="object 6"/>
            <p:cNvSpPr/>
            <p:nvPr/>
          </p:nvSpPr>
          <p:spPr>
            <a:xfrm>
              <a:off x="9021533" y="31749"/>
              <a:ext cx="122555" cy="480059"/>
            </a:xfrm>
            <a:custGeom>
              <a:avLst/>
              <a:gdLst/>
              <a:ahLst/>
              <a:cxnLst/>
              <a:rect l="l" t="t" r="r" b="b"/>
              <a:pathLst>
                <a:path w="122554" h="480059">
                  <a:moveTo>
                    <a:pt x="122466" y="0"/>
                  </a:moveTo>
                  <a:lnTo>
                    <a:pt x="0" y="0"/>
                  </a:lnTo>
                  <a:lnTo>
                    <a:pt x="0" y="479983"/>
                  </a:lnTo>
                  <a:lnTo>
                    <a:pt x="122466" y="479983"/>
                  </a:lnTo>
                  <a:lnTo>
                    <a:pt x="122466" y="0"/>
                  </a:lnTo>
                  <a:close/>
                </a:path>
              </a:pathLst>
            </a:custGeom>
            <a:solidFill>
              <a:srgbClr val="000000">
                <a:alpha val="2470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27883" y="0"/>
              <a:ext cx="116205" cy="467359"/>
            </a:xfrm>
            <a:custGeom>
              <a:avLst/>
              <a:gdLst/>
              <a:ahLst/>
              <a:cxnLst/>
              <a:rect l="l" t="t" r="r" b="b"/>
              <a:pathLst>
                <a:path w="116204" h="467359">
                  <a:moveTo>
                    <a:pt x="116113" y="0"/>
                  </a:moveTo>
                  <a:lnTo>
                    <a:pt x="0" y="0"/>
                  </a:lnTo>
                  <a:lnTo>
                    <a:pt x="0" y="467283"/>
                  </a:lnTo>
                  <a:lnTo>
                    <a:pt x="116113" y="467283"/>
                  </a:lnTo>
                  <a:lnTo>
                    <a:pt x="116113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50869" rIns="0" bIns="0" rtlCol="0">
            <a:spAutoFit/>
          </a:bodyPr>
          <a:lstStyle/>
          <a:p>
            <a:pPr marL="601980">
              <a:lnSpc>
                <a:spcPct val="100000"/>
              </a:lnSpc>
              <a:spcBef>
                <a:spcPts val="100"/>
              </a:spcBef>
            </a:pPr>
            <a:r>
              <a:rPr dirty="0"/>
              <a:t>Proposed</a:t>
            </a:r>
            <a:r>
              <a:rPr spc="-30" dirty="0"/>
              <a:t> </a:t>
            </a:r>
            <a:r>
              <a:rPr spc="-10" dirty="0"/>
              <a:t>Solution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81582" y="2610269"/>
            <a:ext cx="1186815" cy="23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dirty="0">
                <a:solidFill>
                  <a:srgbClr val="001F5F"/>
                </a:solidFill>
                <a:latin typeface="Arial"/>
                <a:cs typeface="Arial"/>
              </a:rPr>
              <a:t>Data</a:t>
            </a:r>
            <a:r>
              <a:rPr sz="1350" spc="-10" dirty="0">
                <a:solidFill>
                  <a:srgbClr val="001F5F"/>
                </a:solidFill>
                <a:latin typeface="Arial"/>
                <a:cs typeface="Arial"/>
              </a:rPr>
              <a:t> Collection</a:t>
            </a:r>
            <a:endParaRPr sz="13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1582" y="2908922"/>
            <a:ext cx="1693545" cy="763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4600"/>
              </a:lnSpc>
              <a:spcBef>
                <a:spcPts val="100"/>
              </a:spcBef>
            </a:pPr>
            <a:r>
              <a:rPr sz="1200" dirty="0">
                <a:solidFill>
                  <a:srgbClr val="0D0D0D"/>
                </a:solidFill>
                <a:latin typeface="Arial"/>
                <a:cs typeface="Arial"/>
              </a:rPr>
              <a:t>Gather</a:t>
            </a:r>
            <a:r>
              <a:rPr sz="1200" spc="-10" dirty="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D0D0D"/>
                </a:solidFill>
                <a:latin typeface="Arial"/>
                <a:cs typeface="Arial"/>
              </a:rPr>
              <a:t>a</a:t>
            </a:r>
            <a:r>
              <a:rPr sz="1200" spc="-10" dirty="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D0D0D"/>
                </a:solidFill>
                <a:latin typeface="Arial"/>
                <a:cs typeface="Arial"/>
              </a:rPr>
              <a:t>diverse</a:t>
            </a:r>
            <a:r>
              <a:rPr sz="1200" spc="-10" dirty="0">
                <a:solidFill>
                  <a:srgbClr val="0D0D0D"/>
                </a:solidFill>
                <a:latin typeface="Arial"/>
                <a:cs typeface="Arial"/>
              </a:rPr>
              <a:t> dataset </a:t>
            </a:r>
            <a:r>
              <a:rPr sz="1200" dirty="0">
                <a:solidFill>
                  <a:srgbClr val="0D0D0D"/>
                </a:solidFill>
                <a:latin typeface="Arial"/>
                <a:cs typeface="Arial"/>
              </a:rPr>
              <a:t>of</a:t>
            </a:r>
            <a:r>
              <a:rPr sz="1200" spc="-10" dirty="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D0D0D"/>
                </a:solidFill>
                <a:latin typeface="Arial"/>
                <a:cs typeface="Arial"/>
              </a:rPr>
              <a:t>real</a:t>
            </a:r>
            <a:r>
              <a:rPr sz="1200" spc="-10" dirty="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D0D0D"/>
                </a:solidFill>
                <a:latin typeface="Arial"/>
                <a:cs typeface="Arial"/>
              </a:rPr>
              <a:t>and</a:t>
            </a:r>
            <a:r>
              <a:rPr sz="1200" spc="-10" dirty="0">
                <a:solidFill>
                  <a:srgbClr val="0D0D0D"/>
                </a:solidFill>
                <a:latin typeface="Arial"/>
                <a:cs typeface="Arial"/>
              </a:rPr>
              <a:t> deepfake </a:t>
            </a:r>
            <a:r>
              <a:rPr sz="1200" dirty="0">
                <a:solidFill>
                  <a:srgbClr val="0D0D0D"/>
                </a:solidFill>
                <a:latin typeface="Arial"/>
                <a:cs typeface="Arial"/>
              </a:rPr>
              <a:t>media</a:t>
            </a:r>
            <a:r>
              <a:rPr sz="1200" spc="-30" dirty="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0D0D0D"/>
                </a:solidFill>
                <a:latin typeface="Arial"/>
                <a:cs typeface="Arial"/>
              </a:rPr>
              <a:t>samples.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97530" y="2610269"/>
            <a:ext cx="1454150" cy="23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dirty="0">
                <a:solidFill>
                  <a:srgbClr val="001F5F"/>
                </a:solidFill>
                <a:latin typeface="Arial"/>
                <a:cs typeface="Arial"/>
              </a:rPr>
              <a:t>Model</a:t>
            </a:r>
            <a:r>
              <a:rPr sz="1350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350" spc="-10" dirty="0">
                <a:solidFill>
                  <a:srgbClr val="001F5F"/>
                </a:solidFill>
                <a:latin typeface="Arial"/>
                <a:cs typeface="Arial"/>
              </a:rPr>
              <a:t>Architecture</a:t>
            </a:r>
            <a:endParaRPr sz="13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97530" y="2908922"/>
            <a:ext cx="1668145" cy="763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4600"/>
              </a:lnSpc>
              <a:spcBef>
                <a:spcPts val="100"/>
              </a:spcBef>
            </a:pPr>
            <a:r>
              <a:rPr sz="1200" dirty="0">
                <a:solidFill>
                  <a:srgbClr val="0D0D0D"/>
                </a:solidFill>
                <a:latin typeface="Arial"/>
                <a:cs typeface="Arial"/>
              </a:rPr>
              <a:t>Design</a:t>
            </a:r>
            <a:r>
              <a:rPr sz="1200" spc="-25" dirty="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D0D0D"/>
                </a:solidFill>
                <a:latin typeface="Arial"/>
                <a:cs typeface="Arial"/>
              </a:rPr>
              <a:t>a</a:t>
            </a:r>
            <a:r>
              <a:rPr sz="1200" spc="-15" dirty="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D0D0D"/>
                </a:solidFill>
                <a:latin typeface="Arial"/>
                <a:cs typeface="Arial"/>
              </a:rPr>
              <a:t>deep</a:t>
            </a:r>
            <a:r>
              <a:rPr sz="1200" spc="-10" dirty="0">
                <a:solidFill>
                  <a:srgbClr val="0D0D0D"/>
                </a:solidFill>
                <a:latin typeface="Arial"/>
                <a:cs typeface="Arial"/>
              </a:rPr>
              <a:t> learning </a:t>
            </a:r>
            <a:r>
              <a:rPr sz="1200" dirty="0">
                <a:solidFill>
                  <a:srgbClr val="0D0D0D"/>
                </a:solidFill>
                <a:latin typeface="Arial"/>
                <a:cs typeface="Arial"/>
              </a:rPr>
              <a:t>model</a:t>
            </a:r>
            <a:r>
              <a:rPr sz="1200" spc="-20" dirty="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D0D0D"/>
                </a:solidFill>
                <a:latin typeface="Arial"/>
                <a:cs typeface="Arial"/>
              </a:rPr>
              <a:t>tailored</a:t>
            </a:r>
            <a:r>
              <a:rPr sz="1200" spc="-20" dirty="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D0D0D"/>
                </a:solidFill>
                <a:latin typeface="Arial"/>
                <a:cs typeface="Arial"/>
              </a:rPr>
              <a:t>for</a:t>
            </a:r>
            <a:r>
              <a:rPr sz="1200" spc="-15" dirty="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0D0D0D"/>
                </a:solidFill>
                <a:latin typeface="Arial"/>
                <a:cs typeface="Arial"/>
              </a:rPr>
              <a:t>robust </a:t>
            </a:r>
            <a:r>
              <a:rPr sz="1200" dirty="0">
                <a:solidFill>
                  <a:srgbClr val="0D0D0D"/>
                </a:solidFill>
                <a:latin typeface="Arial"/>
                <a:cs typeface="Arial"/>
              </a:rPr>
              <a:t>deepfake</a:t>
            </a:r>
            <a:r>
              <a:rPr sz="1200" spc="-35" dirty="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0D0D0D"/>
                </a:solidFill>
                <a:latin typeface="Arial"/>
                <a:cs typeface="Arial"/>
              </a:rPr>
              <a:t>detection</a:t>
            </a:r>
            <a:r>
              <a:rPr sz="1200" spc="-10" dirty="0">
                <a:solidFill>
                  <a:srgbClr val="DAD7E9"/>
                </a:solidFill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13566" y="2610269"/>
            <a:ext cx="978535" cy="4457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30"/>
              </a:spcBef>
            </a:pPr>
            <a:r>
              <a:rPr sz="1350" dirty="0">
                <a:solidFill>
                  <a:srgbClr val="001F5F"/>
                </a:solidFill>
                <a:latin typeface="Arial"/>
                <a:cs typeface="Arial"/>
              </a:rPr>
              <a:t>Training</a:t>
            </a:r>
            <a:r>
              <a:rPr sz="1350" spc="-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350" spc="-25" dirty="0">
                <a:solidFill>
                  <a:srgbClr val="001F5F"/>
                </a:solidFill>
                <a:latin typeface="Arial"/>
                <a:cs typeface="Arial"/>
              </a:rPr>
              <a:t>and </a:t>
            </a:r>
            <a:r>
              <a:rPr sz="1350" spc="-10" dirty="0">
                <a:solidFill>
                  <a:srgbClr val="001F5F"/>
                </a:solidFill>
                <a:latin typeface="Arial"/>
                <a:cs typeface="Arial"/>
              </a:rPr>
              <a:t>Optimization</a:t>
            </a:r>
            <a:endParaRPr sz="13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13566" y="3123234"/>
            <a:ext cx="1652270" cy="763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4600"/>
              </a:lnSpc>
              <a:spcBef>
                <a:spcPts val="100"/>
              </a:spcBef>
            </a:pPr>
            <a:r>
              <a:rPr sz="1200" dirty="0">
                <a:solidFill>
                  <a:srgbClr val="0D0D0D"/>
                </a:solidFill>
                <a:latin typeface="Arial"/>
                <a:cs typeface="Arial"/>
              </a:rPr>
              <a:t>Iteratively</a:t>
            </a:r>
            <a:r>
              <a:rPr sz="1200" spc="-10" dirty="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D0D0D"/>
                </a:solidFill>
                <a:latin typeface="Arial"/>
                <a:cs typeface="Arial"/>
              </a:rPr>
              <a:t>train</a:t>
            </a:r>
            <a:r>
              <a:rPr sz="1200" spc="-10" dirty="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D0D0D"/>
                </a:solidFill>
                <a:latin typeface="Arial"/>
                <a:cs typeface="Arial"/>
              </a:rPr>
              <a:t>and</a:t>
            </a:r>
            <a:r>
              <a:rPr sz="1200" spc="-10" dirty="0">
                <a:solidFill>
                  <a:srgbClr val="0D0D0D"/>
                </a:solidFill>
                <a:latin typeface="Arial"/>
                <a:cs typeface="Arial"/>
              </a:rPr>
              <a:t> fine- </a:t>
            </a:r>
            <a:r>
              <a:rPr sz="1200" dirty="0">
                <a:solidFill>
                  <a:srgbClr val="0D0D0D"/>
                </a:solidFill>
                <a:latin typeface="Arial"/>
                <a:cs typeface="Arial"/>
              </a:rPr>
              <a:t>tune</a:t>
            </a:r>
            <a:r>
              <a:rPr sz="1200" spc="-15" dirty="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D0D0D"/>
                </a:solidFill>
                <a:latin typeface="Arial"/>
                <a:cs typeface="Arial"/>
              </a:rPr>
              <a:t>the</a:t>
            </a:r>
            <a:r>
              <a:rPr sz="1200" spc="-15" dirty="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D0D0D"/>
                </a:solidFill>
                <a:latin typeface="Arial"/>
                <a:cs typeface="Arial"/>
              </a:rPr>
              <a:t>model</a:t>
            </a:r>
            <a:r>
              <a:rPr sz="1200" spc="-15" dirty="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0D0D0D"/>
                </a:solidFill>
                <a:latin typeface="Arial"/>
                <a:cs typeface="Arial"/>
              </a:rPr>
              <a:t>to </a:t>
            </a:r>
            <a:r>
              <a:rPr sz="1200" dirty="0">
                <a:solidFill>
                  <a:srgbClr val="0D0D0D"/>
                </a:solidFill>
                <a:latin typeface="Arial"/>
                <a:cs typeface="Arial"/>
              </a:rPr>
              <a:t>achieve</a:t>
            </a:r>
            <a:r>
              <a:rPr sz="1200" spc="-25" dirty="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D0D0D"/>
                </a:solidFill>
                <a:latin typeface="Arial"/>
                <a:cs typeface="Arial"/>
              </a:rPr>
              <a:t>high</a:t>
            </a:r>
            <a:r>
              <a:rPr sz="1200" spc="-20" dirty="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0D0D0D"/>
                </a:solidFill>
                <a:latin typeface="Arial"/>
                <a:cs typeface="Arial"/>
              </a:rPr>
              <a:t>accuracy</a:t>
            </a:r>
            <a:r>
              <a:rPr sz="1200" spc="-10" dirty="0">
                <a:solidFill>
                  <a:srgbClr val="DAD7E9"/>
                </a:solidFill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29514" y="2564053"/>
            <a:ext cx="1273175" cy="4457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30"/>
              </a:spcBef>
            </a:pPr>
            <a:r>
              <a:rPr sz="1350" dirty="0">
                <a:solidFill>
                  <a:srgbClr val="001F5F"/>
                </a:solidFill>
                <a:latin typeface="Arial"/>
                <a:cs typeface="Arial"/>
              </a:rPr>
              <a:t>Deployment</a:t>
            </a:r>
            <a:r>
              <a:rPr sz="1350" spc="-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350" spc="-25" dirty="0">
                <a:solidFill>
                  <a:srgbClr val="001F5F"/>
                </a:solidFill>
                <a:latin typeface="Arial"/>
                <a:cs typeface="Arial"/>
              </a:rPr>
              <a:t>and </a:t>
            </a:r>
            <a:r>
              <a:rPr sz="1350" spc="-10" dirty="0">
                <a:solidFill>
                  <a:srgbClr val="001F5F"/>
                </a:solidFill>
                <a:latin typeface="Arial"/>
                <a:cs typeface="Arial"/>
              </a:rPr>
              <a:t>Evaluation</a:t>
            </a:r>
            <a:endParaRPr sz="13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29514" y="3123234"/>
            <a:ext cx="1719580" cy="763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4600"/>
              </a:lnSpc>
              <a:spcBef>
                <a:spcPts val="100"/>
              </a:spcBef>
            </a:pPr>
            <a:r>
              <a:rPr sz="1200" dirty="0">
                <a:solidFill>
                  <a:srgbClr val="0D0D0D"/>
                </a:solidFill>
                <a:latin typeface="Arial"/>
                <a:cs typeface="Arial"/>
              </a:rPr>
              <a:t>Deploy</a:t>
            </a:r>
            <a:r>
              <a:rPr sz="1200" spc="-20" dirty="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D0D0D"/>
                </a:solidFill>
                <a:latin typeface="Arial"/>
                <a:cs typeface="Arial"/>
              </a:rPr>
              <a:t>the</a:t>
            </a:r>
            <a:r>
              <a:rPr sz="1200" spc="-10" dirty="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D0D0D"/>
                </a:solidFill>
                <a:latin typeface="Arial"/>
                <a:cs typeface="Arial"/>
              </a:rPr>
              <a:t>model</a:t>
            </a:r>
            <a:r>
              <a:rPr sz="1200" spc="-10" dirty="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D0D0D"/>
                </a:solidFill>
                <a:latin typeface="Arial"/>
                <a:cs typeface="Arial"/>
              </a:rPr>
              <a:t>in</a:t>
            </a:r>
            <a:r>
              <a:rPr sz="1200" spc="-5" dirty="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0D0D0D"/>
                </a:solidFill>
                <a:latin typeface="Arial"/>
                <a:cs typeface="Arial"/>
              </a:rPr>
              <a:t>real- </a:t>
            </a:r>
            <a:r>
              <a:rPr sz="1200" dirty="0">
                <a:solidFill>
                  <a:srgbClr val="0D0D0D"/>
                </a:solidFill>
                <a:latin typeface="Arial"/>
                <a:cs typeface="Arial"/>
              </a:rPr>
              <a:t>world</a:t>
            </a:r>
            <a:r>
              <a:rPr sz="1200" spc="-20" dirty="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D0D0D"/>
                </a:solidFill>
                <a:latin typeface="Arial"/>
                <a:cs typeface="Arial"/>
              </a:rPr>
              <a:t>scenarios</a:t>
            </a:r>
            <a:r>
              <a:rPr sz="1200" spc="-10" dirty="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0D0D0D"/>
                </a:solidFill>
                <a:latin typeface="Arial"/>
                <a:cs typeface="Arial"/>
              </a:rPr>
              <a:t>and </a:t>
            </a:r>
            <a:r>
              <a:rPr sz="1200" dirty="0">
                <a:solidFill>
                  <a:srgbClr val="0D0D0D"/>
                </a:solidFill>
                <a:latin typeface="Arial"/>
                <a:cs typeface="Arial"/>
              </a:rPr>
              <a:t>assess its </a:t>
            </a:r>
            <a:r>
              <a:rPr sz="1200" spc="-10" dirty="0">
                <a:solidFill>
                  <a:srgbClr val="0D0D0D"/>
                </a:solidFill>
                <a:latin typeface="Arial"/>
                <a:cs typeface="Arial"/>
              </a:rPr>
              <a:t>performance</a:t>
            </a:r>
            <a:r>
              <a:rPr sz="1200" spc="-10" dirty="0">
                <a:solidFill>
                  <a:srgbClr val="DAD7E9"/>
                </a:solidFill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81582" y="1913534"/>
            <a:ext cx="1602740" cy="553720"/>
            <a:chOff x="681582" y="1913534"/>
            <a:chExt cx="1602740" cy="553720"/>
          </a:xfrm>
        </p:grpSpPr>
        <p:sp>
          <p:nvSpPr>
            <p:cNvPr id="18" name="object 18"/>
            <p:cNvSpPr/>
            <p:nvPr/>
          </p:nvSpPr>
          <p:spPr>
            <a:xfrm>
              <a:off x="694282" y="1926234"/>
              <a:ext cx="1577340" cy="528320"/>
            </a:xfrm>
            <a:custGeom>
              <a:avLst/>
              <a:gdLst/>
              <a:ahLst/>
              <a:cxnLst/>
              <a:rect l="l" t="t" r="r" b="b"/>
              <a:pathLst>
                <a:path w="1577339" h="528319">
                  <a:moveTo>
                    <a:pt x="1312786" y="0"/>
                  </a:moveTo>
                  <a:lnTo>
                    <a:pt x="0" y="0"/>
                  </a:lnTo>
                  <a:lnTo>
                    <a:pt x="263940" y="263944"/>
                  </a:lnTo>
                  <a:lnTo>
                    <a:pt x="0" y="527875"/>
                  </a:lnTo>
                  <a:lnTo>
                    <a:pt x="1312786" y="527875"/>
                  </a:lnTo>
                  <a:lnTo>
                    <a:pt x="1576730" y="263944"/>
                  </a:lnTo>
                  <a:lnTo>
                    <a:pt x="1312786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94282" y="1926234"/>
              <a:ext cx="1577340" cy="528320"/>
            </a:xfrm>
            <a:custGeom>
              <a:avLst/>
              <a:gdLst/>
              <a:ahLst/>
              <a:cxnLst/>
              <a:rect l="l" t="t" r="r" b="b"/>
              <a:pathLst>
                <a:path w="1577339" h="528319">
                  <a:moveTo>
                    <a:pt x="0" y="0"/>
                  </a:moveTo>
                  <a:lnTo>
                    <a:pt x="1312786" y="0"/>
                  </a:lnTo>
                  <a:lnTo>
                    <a:pt x="1576730" y="263944"/>
                  </a:lnTo>
                  <a:lnTo>
                    <a:pt x="1312786" y="527875"/>
                  </a:lnTo>
                  <a:lnTo>
                    <a:pt x="0" y="527875"/>
                  </a:lnTo>
                  <a:lnTo>
                    <a:pt x="263940" y="263944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413620" y="2051265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580335" y="1913534"/>
            <a:ext cx="1602740" cy="553720"/>
            <a:chOff x="2580335" y="1913534"/>
            <a:chExt cx="1602740" cy="553720"/>
          </a:xfrm>
        </p:grpSpPr>
        <p:sp>
          <p:nvSpPr>
            <p:cNvPr id="22" name="object 22"/>
            <p:cNvSpPr/>
            <p:nvPr/>
          </p:nvSpPr>
          <p:spPr>
            <a:xfrm>
              <a:off x="2593035" y="1926234"/>
              <a:ext cx="1577340" cy="528320"/>
            </a:xfrm>
            <a:custGeom>
              <a:avLst/>
              <a:gdLst/>
              <a:ahLst/>
              <a:cxnLst/>
              <a:rect l="l" t="t" r="r" b="b"/>
              <a:pathLst>
                <a:path w="1577339" h="528319">
                  <a:moveTo>
                    <a:pt x="1312786" y="0"/>
                  </a:moveTo>
                  <a:lnTo>
                    <a:pt x="0" y="0"/>
                  </a:lnTo>
                  <a:lnTo>
                    <a:pt x="263940" y="263944"/>
                  </a:lnTo>
                  <a:lnTo>
                    <a:pt x="0" y="527875"/>
                  </a:lnTo>
                  <a:lnTo>
                    <a:pt x="1312786" y="527875"/>
                  </a:lnTo>
                  <a:lnTo>
                    <a:pt x="1576730" y="263944"/>
                  </a:lnTo>
                  <a:lnTo>
                    <a:pt x="1312786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593035" y="1926234"/>
              <a:ext cx="1577340" cy="528320"/>
            </a:xfrm>
            <a:custGeom>
              <a:avLst/>
              <a:gdLst/>
              <a:ahLst/>
              <a:cxnLst/>
              <a:rect l="l" t="t" r="r" b="b"/>
              <a:pathLst>
                <a:path w="1577339" h="528319">
                  <a:moveTo>
                    <a:pt x="0" y="0"/>
                  </a:moveTo>
                  <a:lnTo>
                    <a:pt x="1312786" y="0"/>
                  </a:lnTo>
                  <a:lnTo>
                    <a:pt x="1576730" y="263944"/>
                  </a:lnTo>
                  <a:lnTo>
                    <a:pt x="1312786" y="527875"/>
                  </a:lnTo>
                  <a:lnTo>
                    <a:pt x="0" y="527875"/>
                  </a:lnTo>
                  <a:lnTo>
                    <a:pt x="263940" y="263944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312377" y="2051265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479087" y="1913534"/>
            <a:ext cx="1602740" cy="553720"/>
            <a:chOff x="4479087" y="1913534"/>
            <a:chExt cx="1602740" cy="553720"/>
          </a:xfrm>
        </p:grpSpPr>
        <p:sp>
          <p:nvSpPr>
            <p:cNvPr id="26" name="object 26"/>
            <p:cNvSpPr/>
            <p:nvPr/>
          </p:nvSpPr>
          <p:spPr>
            <a:xfrm>
              <a:off x="4491786" y="1926234"/>
              <a:ext cx="1577340" cy="528320"/>
            </a:xfrm>
            <a:custGeom>
              <a:avLst/>
              <a:gdLst/>
              <a:ahLst/>
              <a:cxnLst/>
              <a:rect l="l" t="t" r="r" b="b"/>
              <a:pathLst>
                <a:path w="1577339" h="528319">
                  <a:moveTo>
                    <a:pt x="1312786" y="0"/>
                  </a:moveTo>
                  <a:lnTo>
                    <a:pt x="0" y="0"/>
                  </a:lnTo>
                  <a:lnTo>
                    <a:pt x="263940" y="263944"/>
                  </a:lnTo>
                  <a:lnTo>
                    <a:pt x="0" y="527875"/>
                  </a:lnTo>
                  <a:lnTo>
                    <a:pt x="1312786" y="527875"/>
                  </a:lnTo>
                  <a:lnTo>
                    <a:pt x="1576730" y="263944"/>
                  </a:lnTo>
                  <a:lnTo>
                    <a:pt x="1312786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91786" y="1926234"/>
              <a:ext cx="1577340" cy="528320"/>
            </a:xfrm>
            <a:custGeom>
              <a:avLst/>
              <a:gdLst/>
              <a:ahLst/>
              <a:cxnLst/>
              <a:rect l="l" t="t" r="r" b="b"/>
              <a:pathLst>
                <a:path w="1577339" h="528319">
                  <a:moveTo>
                    <a:pt x="0" y="0"/>
                  </a:moveTo>
                  <a:lnTo>
                    <a:pt x="1312786" y="0"/>
                  </a:lnTo>
                  <a:lnTo>
                    <a:pt x="1576730" y="263944"/>
                  </a:lnTo>
                  <a:lnTo>
                    <a:pt x="1312786" y="527875"/>
                  </a:lnTo>
                  <a:lnTo>
                    <a:pt x="0" y="527875"/>
                  </a:lnTo>
                  <a:lnTo>
                    <a:pt x="263940" y="263944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211128" y="2051265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590207" y="1892388"/>
            <a:ext cx="1602740" cy="553720"/>
            <a:chOff x="6590207" y="1892388"/>
            <a:chExt cx="1602740" cy="553720"/>
          </a:xfrm>
        </p:grpSpPr>
        <p:sp>
          <p:nvSpPr>
            <p:cNvPr id="30" name="object 30"/>
            <p:cNvSpPr/>
            <p:nvPr/>
          </p:nvSpPr>
          <p:spPr>
            <a:xfrm>
              <a:off x="6602907" y="1905088"/>
              <a:ext cx="1577340" cy="528320"/>
            </a:xfrm>
            <a:custGeom>
              <a:avLst/>
              <a:gdLst/>
              <a:ahLst/>
              <a:cxnLst/>
              <a:rect l="l" t="t" r="r" b="b"/>
              <a:pathLst>
                <a:path w="1577340" h="528319">
                  <a:moveTo>
                    <a:pt x="1312786" y="0"/>
                  </a:moveTo>
                  <a:lnTo>
                    <a:pt x="0" y="0"/>
                  </a:lnTo>
                  <a:lnTo>
                    <a:pt x="263940" y="263944"/>
                  </a:lnTo>
                  <a:lnTo>
                    <a:pt x="0" y="527875"/>
                  </a:lnTo>
                  <a:lnTo>
                    <a:pt x="1312786" y="527875"/>
                  </a:lnTo>
                  <a:lnTo>
                    <a:pt x="1576730" y="263944"/>
                  </a:lnTo>
                  <a:lnTo>
                    <a:pt x="1312786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602907" y="1905088"/>
              <a:ext cx="1577340" cy="528320"/>
            </a:xfrm>
            <a:custGeom>
              <a:avLst/>
              <a:gdLst/>
              <a:ahLst/>
              <a:cxnLst/>
              <a:rect l="l" t="t" r="r" b="b"/>
              <a:pathLst>
                <a:path w="1577340" h="528319">
                  <a:moveTo>
                    <a:pt x="0" y="0"/>
                  </a:moveTo>
                  <a:lnTo>
                    <a:pt x="1312786" y="0"/>
                  </a:lnTo>
                  <a:lnTo>
                    <a:pt x="1576730" y="263944"/>
                  </a:lnTo>
                  <a:lnTo>
                    <a:pt x="1312786" y="527875"/>
                  </a:lnTo>
                  <a:lnTo>
                    <a:pt x="0" y="527875"/>
                  </a:lnTo>
                  <a:lnTo>
                    <a:pt x="263940" y="263944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7322249" y="2030120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40" y="31613"/>
            <a:ext cx="96329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935054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4">
                <a:moveTo>
                  <a:pt x="9144000" y="0"/>
                </a:moveTo>
                <a:lnTo>
                  <a:pt x="0" y="0"/>
                </a:lnTo>
                <a:lnTo>
                  <a:pt x="0" y="208432"/>
                </a:lnTo>
                <a:lnTo>
                  <a:pt x="9144000" y="208432"/>
                </a:lnTo>
                <a:lnTo>
                  <a:pt x="9144000" y="0"/>
                </a:lnTo>
                <a:close/>
              </a:path>
            </a:pathLst>
          </a:custGeom>
          <a:solidFill>
            <a:srgbClr val="85181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9021533" y="0"/>
            <a:ext cx="122555" cy="511809"/>
            <a:chOff x="9021533" y="0"/>
            <a:chExt cx="122555" cy="511809"/>
          </a:xfrm>
        </p:grpSpPr>
        <p:sp>
          <p:nvSpPr>
            <p:cNvPr id="5" name="object 5"/>
            <p:cNvSpPr/>
            <p:nvPr/>
          </p:nvSpPr>
          <p:spPr>
            <a:xfrm>
              <a:off x="9021533" y="31749"/>
              <a:ext cx="122555" cy="480059"/>
            </a:xfrm>
            <a:custGeom>
              <a:avLst/>
              <a:gdLst/>
              <a:ahLst/>
              <a:cxnLst/>
              <a:rect l="l" t="t" r="r" b="b"/>
              <a:pathLst>
                <a:path w="122554" h="480059">
                  <a:moveTo>
                    <a:pt x="122466" y="0"/>
                  </a:moveTo>
                  <a:lnTo>
                    <a:pt x="0" y="0"/>
                  </a:lnTo>
                  <a:lnTo>
                    <a:pt x="0" y="479983"/>
                  </a:lnTo>
                  <a:lnTo>
                    <a:pt x="122466" y="479983"/>
                  </a:lnTo>
                  <a:lnTo>
                    <a:pt x="122466" y="0"/>
                  </a:lnTo>
                  <a:close/>
                </a:path>
              </a:pathLst>
            </a:custGeom>
            <a:solidFill>
              <a:srgbClr val="000000">
                <a:alpha val="2470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027883" y="0"/>
              <a:ext cx="116205" cy="467359"/>
            </a:xfrm>
            <a:custGeom>
              <a:avLst/>
              <a:gdLst/>
              <a:ahLst/>
              <a:cxnLst/>
              <a:rect l="l" t="t" r="r" b="b"/>
              <a:pathLst>
                <a:path w="116204" h="467359">
                  <a:moveTo>
                    <a:pt x="116113" y="0"/>
                  </a:moveTo>
                  <a:lnTo>
                    <a:pt x="0" y="0"/>
                  </a:lnTo>
                  <a:lnTo>
                    <a:pt x="0" y="467283"/>
                  </a:lnTo>
                  <a:lnTo>
                    <a:pt x="116113" y="467283"/>
                  </a:lnTo>
                  <a:lnTo>
                    <a:pt x="116113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0" y="29028"/>
            <a:ext cx="8953500" cy="4861560"/>
            <a:chOff x="0" y="29028"/>
            <a:chExt cx="8953500" cy="486156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6619" y="29028"/>
              <a:ext cx="6436525" cy="486102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442208"/>
              <a:ext cx="2202180" cy="4448175"/>
            </a:xfrm>
            <a:custGeom>
              <a:avLst/>
              <a:gdLst/>
              <a:ahLst/>
              <a:cxnLst/>
              <a:rect l="l" t="t" r="r" b="b"/>
              <a:pathLst>
                <a:path w="2202180" h="4448175">
                  <a:moveTo>
                    <a:pt x="2172335" y="0"/>
                  </a:moveTo>
                  <a:lnTo>
                    <a:pt x="29839" y="0"/>
                  </a:lnTo>
                  <a:lnTo>
                    <a:pt x="18270" y="2361"/>
                  </a:lnTo>
                  <a:lnTo>
                    <a:pt x="8781" y="8783"/>
                  </a:lnTo>
                  <a:lnTo>
                    <a:pt x="2360" y="18275"/>
                  </a:lnTo>
                  <a:lnTo>
                    <a:pt x="0" y="29845"/>
                  </a:lnTo>
                  <a:lnTo>
                    <a:pt x="0" y="4418003"/>
                  </a:lnTo>
                  <a:lnTo>
                    <a:pt x="2360" y="4429572"/>
                  </a:lnTo>
                  <a:lnTo>
                    <a:pt x="8781" y="4439062"/>
                  </a:lnTo>
                  <a:lnTo>
                    <a:pt x="18270" y="4445483"/>
                  </a:lnTo>
                  <a:lnTo>
                    <a:pt x="29839" y="4447843"/>
                  </a:lnTo>
                  <a:lnTo>
                    <a:pt x="2172335" y="4447843"/>
                  </a:lnTo>
                  <a:lnTo>
                    <a:pt x="2183904" y="4445483"/>
                  </a:lnTo>
                  <a:lnTo>
                    <a:pt x="2193396" y="4439062"/>
                  </a:lnTo>
                  <a:lnTo>
                    <a:pt x="2199818" y="4429572"/>
                  </a:lnTo>
                  <a:lnTo>
                    <a:pt x="2202180" y="4418003"/>
                  </a:lnTo>
                  <a:lnTo>
                    <a:pt x="2202180" y="29845"/>
                  </a:lnTo>
                  <a:lnTo>
                    <a:pt x="2199818" y="18275"/>
                  </a:lnTo>
                  <a:lnTo>
                    <a:pt x="2193396" y="8783"/>
                  </a:lnTo>
                  <a:lnTo>
                    <a:pt x="2183904" y="2361"/>
                  </a:lnTo>
                  <a:lnTo>
                    <a:pt x="2172335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36636" y="2186432"/>
            <a:ext cx="192786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90525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solidFill>
                  <a:srgbClr val="FFFFFF"/>
                </a:solidFill>
                <a:latin typeface="Times New Roman"/>
                <a:cs typeface="Times New Roman"/>
              </a:rPr>
              <a:t>System Architecture</a:t>
            </a:r>
            <a:endParaRPr sz="3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40" y="31613"/>
            <a:ext cx="96329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35303" y="29028"/>
            <a:ext cx="1245494" cy="40509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9021533" y="0"/>
            <a:ext cx="122555" cy="511809"/>
            <a:chOff x="9021533" y="0"/>
            <a:chExt cx="122555" cy="511809"/>
          </a:xfrm>
        </p:grpSpPr>
        <p:sp>
          <p:nvSpPr>
            <p:cNvPr id="5" name="object 5"/>
            <p:cNvSpPr/>
            <p:nvPr/>
          </p:nvSpPr>
          <p:spPr>
            <a:xfrm>
              <a:off x="9021533" y="31749"/>
              <a:ext cx="122555" cy="480059"/>
            </a:xfrm>
            <a:custGeom>
              <a:avLst/>
              <a:gdLst/>
              <a:ahLst/>
              <a:cxnLst/>
              <a:rect l="l" t="t" r="r" b="b"/>
              <a:pathLst>
                <a:path w="122554" h="480059">
                  <a:moveTo>
                    <a:pt x="122466" y="0"/>
                  </a:moveTo>
                  <a:lnTo>
                    <a:pt x="0" y="0"/>
                  </a:lnTo>
                  <a:lnTo>
                    <a:pt x="0" y="479983"/>
                  </a:lnTo>
                  <a:lnTo>
                    <a:pt x="122466" y="479983"/>
                  </a:lnTo>
                  <a:lnTo>
                    <a:pt x="122466" y="0"/>
                  </a:lnTo>
                  <a:close/>
                </a:path>
              </a:pathLst>
            </a:custGeom>
            <a:solidFill>
              <a:srgbClr val="000000">
                <a:alpha val="2470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027883" y="0"/>
              <a:ext cx="116205" cy="467359"/>
            </a:xfrm>
            <a:custGeom>
              <a:avLst/>
              <a:gdLst/>
              <a:ahLst/>
              <a:cxnLst/>
              <a:rect l="l" t="t" r="r" b="b"/>
              <a:pathLst>
                <a:path w="116204" h="467359">
                  <a:moveTo>
                    <a:pt x="116113" y="0"/>
                  </a:moveTo>
                  <a:lnTo>
                    <a:pt x="0" y="0"/>
                  </a:lnTo>
                  <a:lnTo>
                    <a:pt x="0" y="467283"/>
                  </a:lnTo>
                  <a:lnTo>
                    <a:pt x="116113" y="467283"/>
                  </a:lnTo>
                  <a:lnTo>
                    <a:pt x="116113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-19049" y="415664"/>
            <a:ext cx="9163050" cy="4728210"/>
            <a:chOff x="-19049" y="415664"/>
            <a:chExt cx="9163050" cy="4728210"/>
          </a:xfrm>
        </p:grpSpPr>
        <p:sp>
          <p:nvSpPr>
            <p:cNvPr id="8" name="object 8"/>
            <p:cNvSpPr/>
            <p:nvPr/>
          </p:nvSpPr>
          <p:spPr>
            <a:xfrm>
              <a:off x="0" y="4935055"/>
              <a:ext cx="9144000" cy="208915"/>
            </a:xfrm>
            <a:custGeom>
              <a:avLst/>
              <a:gdLst/>
              <a:ahLst/>
              <a:cxnLst/>
              <a:rect l="l" t="t" r="r" b="b"/>
              <a:pathLst>
                <a:path w="9144000" h="208914">
                  <a:moveTo>
                    <a:pt x="9144000" y="0"/>
                  </a:moveTo>
                  <a:lnTo>
                    <a:pt x="0" y="0"/>
                  </a:lnTo>
                  <a:lnTo>
                    <a:pt x="0" y="208432"/>
                  </a:lnTo>
                  <a:lnTo>
                    <a:pt x="9144000" y="2084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85181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434714"/>
              <a:ext cx="2338705" cy="4507865"/>
            </a:xfrm>
            <a:custGeom>
              <a:avLst/>
              <a:gdLst/>
              <a:ahLst/>
              <a:cxnLst/>
              <a:rect l="l" t="t" r="r" b="b"/>
              <a:pathLst>
                <a:path w="2338705" h="4507865">
                  <a:moveTo>
                    <a:pt x="2306777" y="0"/>
                  </a:moveTo>
                  <a:lnTo>
                    <a:pt x="31686" y="0"/>
                  </a:lnTo>
                  <a:lnTo>
                    <a:pt x="19401" y="2506"/>
                  </a:lnTo>
                  <a:lnTo>
                    <a:pt x="9324" y="9323"/>
                  </a:lnTo>
                  <a:lnTo>
                    <a:pt x="2506" y="19400"/>
                  </a:lnTo>
                  <a:lnTo>
                    <a:pt x="0" y="31686"/>
                  </a:lnTo>
                  <a:lnTo>
                    <a:pt x="0" y="4475831"/>
                  </a:lnTo>
                  <a:lnTo>
                    <a:pt x="2506" y="4488116"/>
                  </a:lnTo>
                  <a:lnTo>
                    <a:pt x="9324" y="4498193"/>
                  </a:lnTo>
                  <a:lnTo>
                    <a:pt x="19401" y="4505011"/>
                  </a:lnTo>
                  <a:lnTo>
                    <a:pt x="31686" y="4507518"/>
                  </a:lnTo>
                  <a:lnTo>
                    <a:pt x="2306777" y="4507518"/>
                  </a:lnTo>
                  <a:lnTo>
                    <a:pt x="2319063" y="4505011"/>
                  </a:lnTo>
                  <a:lnTo>
                    <a:pt x="2329140" y="4498193"/>
                  </a:lnTo>
                  <a:lnTo>
                    <a:pt x="2335957" y="4488116"/>
                  </a:lnTo>
                  <a:lnTo>
                    <a:pt x="2338463" y="4475831"/>
                  </a:lnTo>
                  <a:lnTo>
                    <a:pt x="2338463" y="31686"/>
                  </a:lnTo>
                  <a:lnTo>
                    <a:pt x="2335957" y="19400"/>
                  </a:lnTo>
                  <a:lnTo>
                    <a:pt x="2329140" y="9323"/>
                  </a:lnTo>
                  <a:lnTo>
                    <a:pt x="2319063" y="2506"/>
                  </a:lnTo>
                  <a:lnTo>
                    <a:pt x="2306777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434714"/>
              <a:ext cx="2338705" cy="4507865"/>
            </a:xfrm>
            <a:custGeom>
              <a:avLst/>
              <a:gdLst/>
              <a:ahLst/>
              <a:cxnLst/>
              <a:rect l="l" t="t" r="r" b="b"/>
              <a:pathLst>
                <a:path w="2338705" h="4507865">
                  <a:moveTo>
                    <a:pt x="0" y="31686"/>
                  </a:moveTo>
                  <a:lnTo>
                    <a:pt x="2506" y="19400"/>
                  </a:lnTo>
                  <a:lnTo>
                    <a:pt x="9324" y="9323"/>
                  </a:lnTo>
                  <a:lnTo>
                    <a:pt x="19401" y="2506"/>
                  </a:lnTo>
                  <a:lnTo>
                    <a:pt x="31686" y="0"/>
                  </a:lnTo>
                  <a:lnTo>
                    <a:pt x="2306777" y="0"/>
                  </a:lnTo>
                  <a:lnTo>
                    <a:pt x="2319063" y="2506"/>
                  </a:lnTo>
                  <a:lnTo>
                    <a:pt x="2329140" y="9323"/>
                  </a:lnTo>
                  <a:lnTo>
                    <a:pt x="2335957" y="19400"/>
                  </a:lnTo>
                  <a:lnTo>
                    <a:pt x="2338463" y="31686"/>
                  </a:lnTo>
                  <a:lnTo>
                    <a:pt x="2338463" y="4475831"/>
                  </a:lnTo>
                  <a:lnTo>
                    <a:pt x="2335957" y="4488116"/>
                  </a:lnTo>
                  <a:lnTo>
                    <a:pt x="2329140" y="4498193"/>
                  </a:lnTo>
                  <a:lnTo>
                    <a:pt x="2319063" y="4505011"/>
                  </a:lnTo>
                  <a:lnTo>
                    <a:pt x="2306777" y="4507518"/>
                  </a:lnTo>
                  <a:lnTo>
                    <a:pt x="31686" y="4507518"/>
                  </a:lnTo>
                  <a:lnTo>
                    <a:pt x="19401" y="4505011"/>
                  </a:lnTo>
                  <a:lnTo>
                    <a:pt x="9324" y="4498193"/>
                  </a:lnTo>
                  <a:lnTo>
                    <a:pt x="2506" y="4488116"/>
                  </a:lnTo>
                  <a:lnTo>
                    <a:pt x="0" y="4475831"/>
                  </a:lnTo>
                  <a:lnTo>
                    <a:pt x="0" y="31686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57335" y="2208771"/>
            <a:ext cx="182308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64160">
              <a:lnSpc>
                <a:spcPct val="100000"/>
              </a:lnSpc>
              <a:spcBef>
                <a:spcPts val="100"/>
              </a:spcBef>
            </a:pPr>
            <a:r>
              <a:rPr sz="3000" spc="-25" dirty="0">
                <a:solidFill>
                  <a:srgbClr val="FFFFFF"/>
                </a:solidFill>
                <a:latin typeface="Times New Roman"/>
                <a:cs typeface="Times New Roman"/>
              </a:rPr>
              <a:t>Data-set </a:t>
            </a:r>
            <a:r>
              <a:rPr sz="3000" spc="-10" dirty="0">
                <a:solidFill>
                  <a:srgbClr val="FFFFFF"/>
                </a:solidFill>
                <a:latin typeface="Times New Roman"/>
                <a:cs typeface="Times New Roman"/>
              </a:rPr>
              <a:t>Exploration</a:t>
            </a:r>
            <a:endParaRPr sz="3000">
              <a:latin typeface="Times New Roman"/>
              <a:cs typeface="Times New Roman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20390" y="762594"/>
            <a:ext cx="6058814" cy="401951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6A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577</Words>
  <Application>Microsoft Office PowerPoint</Application>
  <PresentationFormat>On-screen Show (16:9)</PresentationFormat>
  <Paragraphs>112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Lucida Sans</vt:lpstr>
      <vt:lpstr>Times New Roman</vt:lpstr>
      <vt:lpstr>Office Theme</vt:lpstr>
      <vt:lpstr>Project Title</vt:lpstr>
      <vt:lpstr>OUTLINE</vt:lpstr>
      <vt:lpstr>Abstract</vt:lpstr>
      <vt:lpstr>Problem Statement</vt:lpstr>
      <vt:lpstr>Project Title</vt:lpstr>
      <vt:lpstr>Aim and Objective</vt:lpstr>
      <vt:lpstr>Proposed Solution</vt:lpstr>
      <vt:lpstr>PowerPoint Presentation</vt:lpstr>
      <vt:lpstr>PowerPoint Presentation</vt:lpstr>
      <vt:lpstr>PowerPoint Presentation</vt:lpstr>
      <vt:lpstr>PowerPoint Presentation</vt:lpstr>
      <vt:lpstr>Project Title</vt:lpstr>
      <vt:lpstr>Future work of Deepfake Detection</vt:lpstr>
      <vt:lpstr>PowerPoint Presentation</vt:lpstr>
      <vt:lpstr>References :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Dell</dc:creator>
  <cp:lastModifiedBy>Dell</cp:lastModifiedBy>
  <cp:revision>1</cp:revision>
  <dcterms:created xsi:type="dcterms:W3CDTF">2025-02-28T05:57:40Z</dcterms:created>
  <dcterms:modified xsi:type="dcterms:W3CDTF">2025-02-28T06:25:59Z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2025-02-28T00:00:00Z</vt:filetime>
  </property>
  <property fmtid="{D5CDD505-2E9C-101B-9397-08002B2CF9AE}" pid="3" name="LastSaved">
    <vt:filetime>2025-02-28T00:00:00Z</vt:filetime>
  </property>
  <property fmtid="{D5CDD505-2E9C-101B-9397-08002B2CF9AE}" pid="4" name="Producer">
    <vt:lpwstr>3-Heights(TM) PDF Security Shell 4.8.25.2 (http://www.pdf-tools.com)</vt:lpwstr>
  </property>
</Properties>
</file>